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011" r:id="rId1"/>
    <p:sldMasterId id="2147485820" r:id="rId2"/>
    <p:sldMasterId id="2147485850" r:id="rId3"/>
    <p:sldMasterId id="2147485853" r:id="rId4"/>
  </p:sldMasterIdLst>
  <p:notesMasterIdLst>
    <p:notesMasterId r:id="rId26"/>
  </p:notesMasterIdLst>
  <p:sldIdLst>
    <p:sldId id="512" r:id="rId5"/>
    <p:sldId id="513" r:id="rId6"/>
    <p:sldId id="514" r:id="rId7"/>
    <p:sldId id="611" r:id="rId8"/>
    <p:sldId id="596" r:id="rId9"/>
    <p:sldId id="538" r:id="rId10"/>
    <p:sldId id="515" r:id="rId11"/>
    <p:sldId id="601" r:id="rId12"/>
    <p:sldId id="600" r:id="rId13"/>
    <p:sldId id="602" r:id="rId14"/>
    <p:sldId id="603" r:id="rId15"/>
    <p:sldId id="604" r:id="rId16"/>
    <p:sldId id="605" r:id="rId17"/>
    <p:sldId id="606" r:id="rId18"/>
    <p:sldId id="607" r:id="rId19"/>
    <p:sldId id="608" r:id="rId20"/>
    <p:sldId id="609" r:id="rId21"/>
    <p:sldId id="537" r:id="rId22"/>
    <p:sldId id="530" r:id="rId23"/>
    <p:sldId id="577" r:id="rId24"/>
    <p:sldId id="578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CF6"/>
    <a:srgbClr val="050A00"/>
    <a:srgbClr val="000099"/>
    <a:srgbClr val="800000"/>
    <a:srgbClr val="FFFF00"/>
    <a:srgbClr val="FF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496" autoAdjust="0"/>
  </p:normalViewPr>
  <p:slideViewPr>
    <p:cSldViewPr>
      <p:cViewPr varScale="1">
        <p:scale>
          <a:sx n="64" d="100"/>
          <a:sy n="64" d="100"/>
        </p:scale>
        <p:origin x="-112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107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1255C9-F847-A440-83FF-7AA254CCB896}" type="doc">
      <dgm:prSet loTypeId="urn:microsoft.com/office/officeart/2005/8/layout/cycle1" loCatId="cycle" qsTypeId="urn:microsoft.com/office/officeart/2005/8/quickstyle/simple4" qsCatId="simple" csTypeId="urn:microsoft.com/office/officeart/2005/8/colors/accent1_2" csCatId="accent1" phldr="1"/>
      <dgm:spPr/>
    </dgm:pt>
    <dgm:pt modelId="{12600BCB-5734-3F4B-9543-0CB09A3EC940}">
      <dgm:prSet phldrT="[Text]" custT="1"/>
      <dgm:spPr>
        <a:xfrm>
          <a:off x="4198328" y="3003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 Nisan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694C5870-D1B6-4749-AAAC-40AAB1DA82EA}" type="parTrans" cxnId="{24E8EE39-70FF-B84F-8DD2-74F1728207D4}">
      <dgm:prSet/>
      <dgm:spPr/>
      <dgm:t>
        <a:bodyPr/>
        <a:lstStyle/>
        <a:p>
          <a:endParaRPr lang="en-US"/>
        </a:p>
      </dgm:t>
    </dgm:pt>
    <dgm:pt modelId="{B6065800-F57E-6842-B73C-614AFBC2DE05}" type="sibTrans" cxnId="{24E8EE39-70FF-B84F-8DD2-74F1728207D4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325DB5A0-FE7A-8245-9663-7B515E4DF4C8}">
      <dgm:prSet phldrT="[Text]" custT="1"/>
      <dgm:spPr>
        <a:xfrm>
          <a:off x="5496848" y="752704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2 Iyar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4E2DDA45-C5A5-2D44-BC75-B1BB3E89C39E}" type="parTrans" cxnId="{B110A1D2-E1D2-C04C-8976-779F7F4F66C8}">
      <dgm:prSet/>
      <dgm:spPr/>
      <dgm:t>
        <a:bodyPr/>
        <a:lstStyle/>
        <a:p>
          <a:endParaRPr lang="en-US"/>
        </a:p>
      </dgm:t>
    </dgm:pt>
    <dgm:pt modelId="{54471214-3ABC-B64E-8935-4F53AC7091F5}" type="sibTrans" cxnId="{B110A1D2-E1D2-C04C-8976-779F7F4F66C8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81D20D5D-F15B-B844-BCE7-07FE2E88C5B6}">
      <dgm:prSet phldrT="[Text]" custT="1"/>
      <dgm:spPr>
        <a:xfrm>
          <a:off x="6246550" y="2051225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3 Sivan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EDD06461-C2E5-A840-A887-FEA1BC169C5B}" type="parTrans" cxnId="{59130A34-B4D6-A044-96F7-5346AB5CB5D8}">
      <dgm:prSet/>
      <dgm:spPr/>
      <dgm:t>
        <a:bodyPr/>
        <a:lstStyle/>
        <a:p>
          <a:endParaRPr lang="en-US"/>
        </a:p>
      </dgm:t>
    </dgm:pt>
    <dgm:pt modelId="{63159F5F-19C4-974F-B4D9-6A8388E3A179}" type="sibTrans" cxnId="{59130A34-B4D6-A044-96F7-5346AB5CB5D8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D548EBB6-B1A8-4E4A-94F3-38AFF917AA13}">
      <dgm:prSet phldrT="[Text]" custT="1"/>
      <dgm:spPr>
        <a:xfrm>
          <a:off x="6246550" y="355062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4 Tammuz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9C2C1551-390F-D644-9FE4-C7360EFD93EC}" type="parTrans" cxnId="{9D179EA7-3A49-544A-83DE-69B7A779502D}">
      <dgm:prSet/>
      <dgm:spPr/>
      <dgm:t>
        <a:bodyPr/>
        <a:lstStyle/>
        <a:p>
          <a:endParaRPr lang="en-US"/>
        </a:p>
      </dgm:t>
    </dgm:pt>
    <dgm:pt modelId="{55B5CCF6-1B65-AC49-B1EC-CD09807E71EF}" type="sibTrans" cxnId="{9D179EA7-3A49-544A-83DE-69B7A779502D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0858D728-97B0-1A41-82DA-1572CE14754F}">
      <dgm:prSet phldrT="[Text]" custT="1"/>
      <dgm:spPr>
        <a:xfrm>
          <a:off x="5496848" y="484914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5 Av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101D8312-F9CD-0648-93A1-801EBB18F1C1}" type="parTrans" cxnId="{C71EFA8F-2D9D-B349-9D8F-4C4E8D5A1A88}">
      <dgm:prSet/>
      <dgm:spPr/>
      <dgm:t>
        <a:bodyPr/>
        <a:lstStyle/>
        <a:p>
          <a:endParaRPr lang="en-US"/>
        </a:p>
      </dgm:t>
    </dgm:pt>
    <dgm:pt modelId="{19401D75-4FA1-2642-9C39-67D34D8AB9EC}" type="sibTrans" cxnId="{C71EFA8F-2D9D-B349-9D8F-4C4E8D5A1A88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F73B3211-1799-3F44-92B6-7CEE57ECB2D3}">
      <dgm:prSet phldrT="[Text]" custT="1"/>
      <dgm:spPr>
        <a:xfrm>
          <a:off x="4198328" y="5598850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6 </a:t>
          </a:r>
          <a:r>
            <a:rPr lang="en-US" sz="16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Ellul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3185974B-797D-B74A-90E5-50DD4F820E03}" type="parTrans" cxnId="{8BC02790-30A7-8E4F-A35E-2380CA591837}">
      <dgm:prSet/>
      <dgm:spPr/>
      <dgm:t>
        <a:bodyPr/>
        <a:lstStyle/>
        <a:p>
          <a:endParaRPr lang="en-US"/>
        </a:p>
      </dgm:t>
    </dgm:pt>
    <dgm:pt modelId="{580AAA11-E1E4-FC4E-A546-63E521F462A7}" type="sibTrans" cxnId="{8BC02790-30A7-8E4F-A35E-2380CA591837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A9914442-2057-0542-A0EA-F935FCA28993}">
      <dgm:prSet custT="1"/>
      <dgm:spPr>
        <a:xfrm>
          <a:off x="2698925" y="5598850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7 Tishri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7C8B2F9C-9DC8-B341-9185-DD1FDBDEC5E5}" type="parTrans" cxnId="{43A2D624-36A7-0349-8165-2080658490D3}">
      <dgm:prSet/>
      <dgm:spPr/>
      <dgm:t>
        <a:bodyPr/>
        <a:lstStyle/>
        <a:p>
          <a:endParaRPr lang="en-US"/>
        </a:p>
      </dgm:t>
    </dgm:pt>
    <dgm:pt modelId="{D805A741-31F4-6D45-A082-4AD4C7B066F1}" type="sibTrans" cxnId="{43A2D624-36A7-0349-8165-2080658490D3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55E743FA-081E-B447-B4F2-DEEACC6857BC}">
      <dgm:prSet custT="1"/>
      <dgm:spPr>
        <a:xfrm>
          <a:off x="1400404" y="484914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8 </a:t>
          </a:r>
          <a:r>
            <a:rPr lang="en-US" sz="16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Cheshvan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4994F5D2-F751-6249-8BC2-0DA8296759D8}" type="parTrans" cxnId="{6E0A29B9-33A3-8F4D-BBD4-672768354023}">
      <dgm:prSet/>
      <dgm:spPr/>
      <dgm:t>
        <a:bodyPr/>
        <a:lstStyle/>
        <a:p>
          <a:endParaRPr lang="en-US"/>
        </a:p>
      </dgm:t>
    </dgm:pt>
    <dgm:pt modelId="{B7792F1E-795A-8A40-9AF9-CBB036406804}" type="sibTrans" cxnId="{6E0A29B9-33A3-8F4D-BBD4-672768354023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931AD6AD-68AD-1F4D-802F-C6CD780A0CDB}">
      <dgm:prSet custT="1"/>
      <dgm:spPr>
        <a:xfrm>
          <a:off x="650703" y="355062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9 Kislev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1C7C9849-E661-3747-A64F-D6BD82FBC8C6}" type="parTrans" cxnId="{B263D5DB-FD9A-F845-A29A-1C25305A814B}">
      <dgm:prSet/>
      <dgm:spPr/>
      <dgm:t>
        <a:bodyPr/>
        <a:lstStyle/>
        <a:p>
          <a:endParaRPr lang="en-US"/>
        </a:p>
      </dgm:t>
    </dgm:pt>
    <dgm:pt modelId="{591E9484-33B2-714C-AA5D-D47E80DA12F9}" type="sibTrans" cxnId="{B263D5DB-FD9A-F845-A29A-1C25305A814B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D7E87DE1-03EB-D748-89C5-D76845DF9F58}">
      <dgm:prSet custT="1"/>
      <dgm:spPr>
        <a:xfrm>
          <a:off x="650703" y="2051225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10 Tevet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08AD16C4-82BB-C248-8EBD-2C05A46AF859}" type="parTrans" cxnId="{4C3DD547-D047-9D45-828F-C7C94046F4A6}">
      <dgm:prSet/>
      <dgm:spPr/>
      <dgm:t>
        <a:bodyPr/>
        <a:lstStyle/>
        <a:p>
          <a:endParaRPr lang="en-US"/>
        </a:p>
      </dgm:t>
    </dgm:pt>
    <dgm:pt modelId="{6533DBF9-2933-D44A-B9F0-8FC24EC06F20}" type="sibTrans" cxnId="{4C3DD547-D047-9D45-828F-C7C94046F4A6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610909C5-6334-264F-93E0-189A71FB6993}">
      <dgm:prSet custT="1"/>
      <dgm:spPr>
        <a:xfrm>
          <a:off x="1400404" y="752704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11 Shevat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BAA50C28-F269-4F4D-892E-94581FC50AB9}" type="parTrans" cxnId="{7E3437C4-CA9E-744B-A10C-AB226D685EF4}">
      <dgm:prSet/>
      <dgm:spPr/>
      <dgm:t>
        <a:bodyPr/>
        <a:lstStyle/>
        <a:p>
          <a:endParaRPr lang="en-US"/>
        </a:p>
      </dgm:t>
    </dgm:pt>
    <dgm:pt modelId="{C62D126D-D94F-0A45-AAB3-A4A2804A9AA5}" type="sibTrans" cxnId="{7E3437C4-CA9E-744B-A10C-AB226D685EF4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527799A3-6798-F14C-9108-A99B044124B3}">
      <dgm:prSet custT="1"/>
      <dgm:spPr>
        <a:xfrm>
          <a:off x="2698925" y="3003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12 Adar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4C8AC837-DBAA-5F48-BFFA-88B3F17800FA}" type="parTrans" cxnId="{8473CCC9-3CE8-2541-BD76-1510DC4C2444}">
      <dgm:prSet/>
      <dgm:spPr/>
      <dgm:t>
        <a:bodyPr/>
        <a:lstStyle/>
        <a:p>
          <a:endParaRPr lang="en-US"/>
        </a:p>
      </dgm:t>
    </dgm:pt>
    <dgm:pt modelId="{CCCC52AB-CFB4-904A-B94C-E1998826B4F9}" type="sibTrans" cxnId="{8473CCC9-3CE8-2541-BD76-1510DC4C2444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974F300E-4386-5845-9047-D2E50BE5B9DF}" type="pres">
      <dgm:prSet presAssocID="{8E1255C9-F847-A440-83FF-7AA254CCB896}" presName="cycle" presStyleCnt="0">
        <dgm:presLayoutVars>
          <dgm:dir/>
          <dgm:resizeHandles val="exact"/>
        </dgm:presLayoutVars>
      </dgm:prSet>
      <dgm:spPr/>
    </dgm:pt>
    <dgm:pt modelId="{BF1A72C0-4F23-214E-B2C0-EC3432C35438}" type="pres">
      <dgm:prSet presAssocID="{12600BCB-5734-3F4B-9543-0CB09A3EC940}" presName="dummy" presStyleCnt="0"/>
      <dgm:spPr/>
    </dgm:pt>
    <dgm:pt modelId="{92DA8A36-05F4-4B4C-B207-6FB4CBC9688F}" type="pres">
      <dgm:prSet presAssocID="{12600BCB-5734-3F4B-9543-0CB09A3EC940}" presName="node" presStyleLbl="revTx" presStyleIdx="0" presStyleCnt="12" custScaleX="23535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990F259-A510-7044-A15A-189FB55AE5CB}" type="pres">
      <dgm:prSet presAssocID="{B6065800-F57E-6842-B73C-614AFBC2DE05}" presName="sibTrans" presStyleLbl="node1" presStyleIdx="0" presStyleCnt="12"/>
      <dgm:spPr>
        <a:prstGeom prst="circularArrow">
          <a:avLst>
            <a:gd name="adj1" fmla="val 2311"/>
            <a:gd name="adj2" fmla="val 139396"/>
            <a:gd name="adj3" fmla="val 18197564"/>
            <a:gd name="adj4" fmla="val 175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A7A1548F-03D0-7F43-8C4C-631804CE4126}" type="pres">
      <dgm:prSet presAssocID="{325DB5A0-FE7A-8245-9663-7B515E4DF4C8}" presName="dummy" presStyleCnt="0"/>
      <dgm:spPr/>
    </dgm:pt>
    <dgm:pt modelId="{EAEA7D1D-8D8A-4A4B-812D-D24179AFED27}" type="pres">
      <dgm:prSet presAssocID="{325DB5A0-FE7A-8245-9663-7B515E4DF4C8}" presName="node" presStyleLbl="revTx" presStyleIdx="1" presStyleCnt="12" custScaleX="19231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257407E-2335-6E46-9533-50F1A4869162}" type="pres">
      <dgm:prSet presAssocID="{54471214-3ABC-B64E-8935-4F53AC7091F5}" presName="sibTrans" presStyleLbl="node1" presStyleIdx="1" presStyleCnt="12"/>
      <dgm:spPr>
        <a:prstGeom prst="circularArrow">
          <a:avLst>
            <a:gd name="adj1" fmla="val 2311"/>
            <a:gd name="adj2" fmla="val 139396"/>
            <a:gd name="adj3" fmla="val 20107283"/>
            <a:gd name="adj4" fmla="val 194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3467B5D4-61EB-4C46-BB87-881C0920F2D1}" type="pres">
      <dgm:prSet presAssocID="{81D20D5D-F15B-B844-BCE7-07FE2E88C5B6}" presName="dummy" presStyleCnt="0"/>
      <dgm:spPr/>
    </dgm:pt>
    <dgm:pt modelId="{2467F156-8EB3-F044-8664-8B186FD19D40}" type="pres">
      <dgm:prSet presAssocID="{81D20D5D-F15B-B844-BCE7-07FE2E88C5B6}" presName="node" presStyleLbl="revTx" presStyleIdx="2" presStyleCnt="12" custScaleX="21680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C85BF06-3190-2C49-B38C-CC01414F9567}" type="pres">
      <dgm:prSet presAssocID="{63159F5F-19C4-974F-B4D9-6A8388E3A179}" presName="sibTrans" presStyleLbl="node1" presStyleIdx="2" presStyleCnt="12"/>
      <dgm:spPr>
        <a:prstGeom prst="circularArrow">
          <a:avLst>
            <a:gd name="adj1" fmla="val 2311"/>
            <a:gd name="adj2" fmla="val 139396"/>
            <a:gd name="adj3" fmla="val 322868"/>
            <a:gd name="adj4" fmla="val 21137736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818521AB-CB19-3245-AC47-32330EC1D05A}" type="pres">
      <dgm:prSet presAssocID="{D548EBB6-B1A8-4E4A-94F3-38AFF917AA13}" presName="dummy" presStyleCnt="0"/>
      <dgm:spPr/>
    </dgm:pt>
    <dgm:pt modelId="{A85B6194-0CD3-0046-9C07-12EA626BEFA3}" type="pres">
      <dgm:prSet presAssocID="{D548EBB6-B1A8-4E4A-94F3-38AFF917AA13}" presName="node" presStyleLbl="revTx" presStyleIdx="3" presStyleCnt="12" custScaleX="21195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6EDA6DC-5A32-7640-86D9-A3D1F65AC2D3}" type="pres">
      <dgm:prSet presAssocID="{55B5CCF6-1B65-AC49-B1EC-CD09807E71EF}" presName="sibTrans" presStyleLbl="node1" presStyleIdx="3" presStyleCnt="12"/>
      <dgm:spPr>
        <a:prstGeom prst="circularArrow">
          <a:avLst>
            <a:gd name="adj1" fmla="val 2311"/>
            <a:gd name="adj2" fmla="val 139396"/>
            <a:gd name="adj3" fmla="val 1997564"/>
            <a:gd name="adj4" fmla="val 13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5FEB966B-5E78-494C-B5A1-6F18B3A362B7}" type="pres">
      <dgm:prSet presAssocID="{0858D728-97B0-1A41-82DA-1572CE14754F}" presName="dummy" presStyleCnt="0"/>
      <dgm:spPr/>
    </dgm:pt>
    <dgm:pt modelId="{9BE0E30D-6CC1-3143-BC4A-4FF2C5039316}" type="pres">
      <dgm:prSet presAssocID="{0858D728-97B0-1A41-82DA-1572CE14754F}" presName="node" presStyleLbl="revTx" presStyleIdx="4" presStyleCnt="12" custScaleX="25071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7E24780-EDFC-1D4D-B756-C90BE821441B}" type="pres">
      <dgm:prSet presAssocID="{19401D75-4FA1-2642-9C39-67D34D8AB9EC}" presName="sibTrans" presStyleLbl="node1" presStyleIdx="4" presStyleCnt="12"/>
      <dgm:spPr>
        <a:prstGeom prst="circularArrow">
          <a:avLst>
            <a:gd name="adj1" fmla="val 2311"/>
            <a:gd name="adj2" fmla="val 139396"/>
            <a:gd name="adj3" fmla="val 3907283"/>
            <a:gd name="adj4" fmla="val 32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788B510C-5C6F-7E4F-BD2A-4B0F37349509}" type="pres">
      <dgm:prSet presAssocID="{F73B3211-1799-3F44-92B6-7CEE57ECB2D3}" presName="dummy" presStyleCnt="0"/>
      <dgm:spPr/>
    </dgm:pt>
    <dgm:pt modelId="{BF6C208F-01F8-574D-980A-D40F886CF760}" type="pres">
      <dgm:prSet presAssocID="{F73B3211-1799-3F44-92B6-7CEE57ECB2D3}" presName="node" presStyleLbl="revTx" presStyleIdx="5" presStyleCnt="12" custScaleX="20941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AE7F6D9-575B-6C47-9F2C-6177EB4BA541}" type="pres">
      <dgm:prSet presAssocID="{580AAA11-E1E4-FC4E-A546-63E521F462A7}" presName="sibTrans" presStyleLbl="node1" presStyleIdx="5" presStyleCnt="12"/>
      <dgm:spPr>
        <a:prstGeom prst="circularArrow">
          <a:avLst>
            <a:gd name="adj1" fmla="val 2311"/>
            <a:gd name="adj2" fmla="val 139396"/>
            <a:gd name="adj3" fmla="val 5722868"/>
            <a:gd name="adj4" fmla="val 4937736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3AD74439-13B4-6B4C-A74C-96BE28333D49}" type="pres">
      <dgm:prSet presAssocID="{A9914442-2057-0542-A0EA-F935FCA28993}" presName="dummy" presStyleCnt="0"/>
      <dgm:spPr/>
    </dgm:pt>
    <dgm:pt modelId="{B4CE740F-E5F8-1040-9068-3C0CA6A81D60}" type="pres">
      <dgm:prSet presAssocID="{A9914442-2057-0542-A0EA-F935FCA28993}" presName="node" presStyleLbl="revTx" presStyleIdx="6" presStyleCnt="12" custScaleX="16043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D368AA8-A897-6A44-B2ED-5420DBBF55CD}" type="pres">
      <dgm:prSet presAssocID="{D805A741-31F4-6D45-A082-4AD4C7B066F1}" presName="sibTrans" presStyleLbl="node1" presStyleIdx="6" presStyleCnt="12"/>
      <dgm:spPr>
        <a:prstGeom prst="circularArrow">
          <a:avLst>
            <a:gd name="adj1" fmla="val 2311"/>
            <a:gd name="adj2" fmla="val 139396"/>
            <a:gd name="adj3" fmla="val 7397564"/>
            <a:gd name="adj4" fmla="val 67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256A8A82-B1CB-EF43-AB66-A3D1C8A54B59}" type="pres">
      <dgm:prSet presAssocID="{55E743FA-081E-B447-B4F2-DEEACC6857BC}" presName="dummy" presStyleCnt="0"/>
      <dgm:spPr/>
    </dgm:pt>
    <dgm:pt modelId="{36444405-91CC-BC45-909E-8AE477F1EC7C}" type="pres">
      <dgm:prSet presAssocID="{55E743FA-081E-B447-B4F2-DEEACC6857BC}" presName="node" presStyleLbl="revTx" presStyleIdx="7" presStyleCnt="12" custScaleX="21825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EBEA1BD-8C57-A847-A4A1-BD492A397D4A}" type="pres">
      <dgm:prSet presAssocID="{B7792F1E-795A-8A40-9AF9-CBB036406804}" presName="sibTrans" presStyleLbl="node1" presStyleIdx="7" presStyleCnt="12"/>
      <dgm:spPr>
        <a:prstGeom prst="circularArrow">
          <a:avLst>
            <a:gd name="adj1" fmla="val 2311"/>
            <a:gd name="adj2" fmla="val 139396"/>
            <a:gd name="adj3" fmla="val 9307283"/>
            <a:gd name="adj4" fmla="val 86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A1257670-91AA-B74E-AFCB-48382C466D43}" type="pres">
      <dgm:prSet presAssocID="{931AD6AD-68AD-1F4D-802F-C6CD780A0CDB}" presName="dummy" presStyleCnt="0"/>
      <dgm:spPr/>
    </dgm:pt>
    <dgm:pt modelId="{19DCBC3D-EF34-4444-B52C-E59D1C44CC9D}" type="pres">
      <dgm:prSet presAssocID="{931AD6AD-68AD-1F4D-802F-C6CD780A0CDB}" presName="node" presStyleLbl="revTx" presStyleIdx="8" presStyleCnt="12" custScaleX="22115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DA9BE8C-41E5-BF45-BAB4-5B91BDDEFF8D}" type="pres">
      <dgm:prSet presAssocID="{591E9484-33B2-714C-AA5D-D47E80DA12F9}" presName="sibTrans" presStyleLbl="node1" presStyleIdx="8" presStyleCnt="12"/>
      <dgm:spPr>
        <a:prstGeom prst="circularArrow">
          <a:avLst>
            <a:gd name="adj1" fmla="val 2311"/>
            <a:gd name="adj2" fmla="val 139396"/>
            <a:gd name="adj3" fmla="val 11122868"/>
            <a:gd name="adj4" fmla="val 10337736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731680F6-F070-374C-97C4-FB0156E03231}" type="pres">
      <dgm:prSet presAssocID="{D7E87DE1-03EB-D748-89C5-D76845DF9F58}" presName="dummy" presStyleCnt="0"/>
      <dgm:spPr/>
    </dgm:pt>
    <dgm:pt modelId="{12C576B8-5B2D-B04B-98C4-29D5E499FD83}" type="pres">
      <dgm:prSet presAssocID="{D7E87DE1-03EB-D748-89C5-D76845DF9F58}" presName="node" presStyleLbl="revTx" presStyleIdx="9" presStyleCnt="12" custScaleX="22383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4FE94AE-AFAE-8743-9525-171FDA850E0F}" type="pres">
      <dgm:prSet presAssocID="{6533DBF9-2933-D44A-B9F0-8FC24EC06F20}" presName="sibTrans" presStyleLbl="node1" presStyleIdx="9" presStyleCnt="12"/>
      <dgm:spPr>
        <a:prstGeom prst="circularArrow">
          <a:avLst>
            <a:gd name="adj1" fmla="val 2311"/>
            <a:gd name="adj2" fmla="val 139396"/>
            <a:gd name="adj3" fmla="val 12797564"/>
            <a:gd name="adj4" fmla="val 121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FBD4D212-3E98-9843-8795-297F9EDDD657}" type="pres">
      <dgm:prSet presAssocID="{610909C5-6334-264F-93E0-189A71FB6993}" presName="dummy" presStyleCnt="0"/>
      <dgm:spPr/>
    </dgm:pt>
    <dgm:pt modelId="{54CDBF4B-9D09-3242-A1D5-0506BD1712C5}" type="pres">
      <dgm:prSet presAssocID="{610909C5-6334-264F-93E0-189A71FB6993}" presName="node" presStyleLbl="revTx" presStyleIdx="10" presStyleCnt="12" custScaleX="20480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9452468-AA65-834B-B75D-72A0A7810E13}" type="pres">
      <dgm:prSet presAssocID="{C62D126D-D94F-0A45-AAB3-A4A2804A9AA5}" presName="sibTrans" presStyleLbl="node1" presStyleIdx="10" presStyleCnt="12"/>
      <dgm:spPr>
        <a:prstGeom prst="circularArrow">
          <a:avLst>
            <a:gd name="adj1" fmla="val 2311"/>
            <a:gd name="adj2" fmla="val 139396"/>
            <a:gd name="adj3" fmla="val 14707283"/>
            <a:gd name="adj4" fmla="val 140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B0C742D0-6463-FF41-BE88-36D0AF1ED5D5}" type="pres">
      <dgm:prSet presAssocID="{527799A3-6798-F14C-9108-A99B044124B3}" presName="dummy" presStyleCnt="0"/>
      <dgm:spPr/>
    </dgm:pt>
    <dgm:pt modelId="{CE064FAD-9527-C04A-986D-ADE7F29D4AAF}" type="pres">
      <dgm:prSet presAssocID="{527799A3-6798-F14C-9108-A99B044124B3}" presName="node" presStyleLbl="revTx" presStyleIdx="11" presStyleCnt="12" custScaleX="134342" custRadScaleRad="100461" custRadScaleInc="-950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C0589C6-43EC-854D-966B-B0C5FE9A8192}" type="pres">
      <dgm:prSet presAssocID="{CCCC52AB-CFB4-904A-B94C-E1998826B4F9}" presName="sibTrans" presStyleLbl="node1" presStyleIdx="11" presStyleCnt="12"/>
      <dgm:spPr>
        <a:prstGeom prst="circularArrow">
          <a:avLst>
            <a:gd name="adj1" fmla="val 2311"/>
            <a:gd name="adj2" fmla="val 139396"/>
            <a:gd name="adj3" fmla="val 16522868"/>
            <a:gd name="adj4" fmla="val 15737736"/>
            <a:gd name="adj5" fmla="val 2696"/>
          </a:avLst>
        </a:prstGeom>
      </dgm:spPr>
      <dgm:t>
        <a:bodyPr/>
        <a:lstStyle/>
        <a:p>
          <a:endParaRPr lang="en-US"/>
        </a:p>
      </dgm:t>
    </dgm:pt>
  </dgm:ptLst>
  <dgm:cxnLst>
    <dgm:cxn modelId="{4D487DF1-27A7-8248-883E-748BA69220F5}" type="presOf" srcId="{C62D126D-D94F-0A45-AAB3-A4A2804A9AA5}" destId="{49452468-AA65-834B-B75D-72A0A7810E13}" srcOrd="0" destOrd="0" presId="urn:microsoft.com/office/officeart/2005/8/layout/cycle1"/>
    <dgm:cxn modelId="{A5CA6EF9-B5FA-1B45-8A81-022B0B21AC27}" type="presOf" srcId="{81D20D5D-F15B-B844-BCE7-07FE2E88C5B6}" destId="{2467F156-8EB3-F044-8664-8B186FD19D40}" srcOrd="0" destOrd="0" presId="urn:microsoft.com/office/officeart/2005/8/layout/cycle1"/>
    <dgm:cxn modelId="{B110A1D2-E1D2-C04C-8976-779F7F4F66C8}" srcId="{8E1255C9-F847-A440-83FF-7AA254CCB896}" destId="{325DB5A0-FE7A-8245-9663-7B515E4DF4C8}" srcOrd="1" destOrd="0" parTransId="{4E2DDA45-C5A5-2D44-BC75-B1BB3E89C39E}" sibTransId="{54471214-3ABC-B64E-8935-4F53AC7091F5}"/>
    <dgm:cxn modelId="{32890715-D1E0-0741-AAC9-6563621A7B67}" type="presOf" srcId="{6533DBF9-2933-D44A-B9F0-8FC24EC06F20}" destId="{C4FE94AE-AFAE-8743-9525-171FDA850E0F}" srcOrd="0" destOrd="0" presId="urn:microsoft.com/office/officeart/2005/8/layout/cycle1"/>
    <dgm:cxn modelId="{5A22928B-8B3C-4644-AFAE-F888ED01F281}" type="presOf" srcId="{580AAA11-E1E4-FC4E-A546-63E521F462A7}" destId="{DAE7F6D9-575B-6C47-9F2C-6177EB4BA541}" srcOrd="0" destOrd="0" presId="urn:microsoft.com/office/officeart/2005/8/layout/cycle1"/>
    <dgm:cxn modelId="{8BC02790-30A7-8E4F-A35E-2380CA591837}" srcId="{8E1255C9-F847-A440-83FF-7AA254CCB896}" destId="{F73B3211-1799-3F44-92B6-7CEE57ECB2D3}" srcOrd="5" destOrd="0" parTransId="{3185974B-797D-B74A-90E5-50DD4F820E03}" sibTransId="{580AAA11-E1E4-FC4E-A546-63E521F462A7}"/>
    <dgm:cxn modelId="{1B7615AA-EF26-0449-AEDD-88C8A70BE1D4}" type="presOf" srcId="{591E9484-33B2-714C-AA5D-D47E80DA12F9}" destId="{CDA9BE8C-41E5-BF45-BAB4-5B91BDDEFF8D}" srcOrd="0" destOrd="0" presId="urn:microsoft.com/office/officeart/2005/8/layout/cycle1"/>
    <dgm:cxn modelId="{43A2D624-36A7-0349-8165-2080658490D3}" srcId="{8E1255C9-F847-A440-83FF-7AA254CCB896}" destId="{A9914442-2057-0542-A0EA-F935FCA28993}" srcOrd="6" destOrd="0" parTransId="{7C8B2F9C-9DC8-B341-9185-DD1FDBDEC5E5}" sibTransId="{D805A741-31F4-6D45-A082-4AD4C7B066F1}"/>
    <dgm:cxn modelId="{C71EFA8F-2D9D-B349-9D8F-4C4E8D5A1A88}" srcId="{8E1255C9-F847-A440-83FF-7AA254CCB896}" destId="{0858D728-97B0-1A41-82DA-1572CE14754F}" srcOrd="4" destOrd="0" parTransId="{101D8312-F9CD-0648-93A1-801EBB18F1C1}" sibTransId="{19401D75-4FA1-2642-9C39-67D34D8AB9EC}"/>
    <dgm:cxn modelId="{24E8EE39-70FF-B84F-8DD2-74F1728207D4}" srcId="{8E1255C9-F847-A440-83FF-7AA254CCB896}" destId="{12600BCB-5734-3F4B-9543-0CB09A3EC940}" srcOrd="0" destOrd="0" parTransId="{694C5870-D1B6-4749-AAAC-40AAB1DA82EA}" sibTransId="{B6065800-F57E-6842-B73C-614AFBC2DE05}"/>
    <dgm:cxn modelId="{5BD50031-8F10-894B-A535-DC7CD196F2D7}" type="presOf" srcId="{B7792F1E-795A-8A40-9AF9-CBB036406804}" destId="{0EBEA1BD-8C57-A847-A4A1-BD492A397D4A}" srcOrd="0" destOrd="0" presId="urn:microsoft.com/office/officeart/2005/8/layout/cycle1"/>
    <dgm:cxn modelId="{4F7F80BC-FCEB-1846-82C3-EE0A33483EB4}" type="presOf" srcId="{D548EBB6-B1A8-4E4A-94F3-38AFF917AA13}" destId="{A85B6194-0CD3-0046-9C07-12EA626BEFA3}" srcOrd="0" destOrd="0" presId="urn:microsoft.com/office/officeart/2005/8/layout/cycle1"/>
    <dgm:cxn modelId="{A570F5A3-D37A-1743-82D9-1A9D866A0360}" type="presOf" srcId="{527799A3-6798-F14C-9108-A99B044124B3}" destId="{CE064FAD-9527-C04A-986D-ADE7F29D4AAF}" srcOrd="0" destOrd="0" presId="urn:microsoft.com/office/officeart/2005/8/layout/cycle1"/>
    <dgm:cxn modelId="{4C3DD547-D047-9D45-828F-C7C94046F4A6}" srcId="{8E1255C9-F847-A440-83FF-7AA254CCB896}" destId="{D7E87DE1-03EB-D748-89C5-D76845DF9F58}" srcOrd="9" destOrd="0" parTransId="{08AD16C4-82BB-C248-8EBD-2C05A46AF859}" sibTransId="{6533DBF9-2933-D44A-B9F0-8FC24EC06F20}"/>
    <dgm:cxn modelId="{92EBB5B9-284A-B140-8C9B-3A4E7575DEF3}" type="presOf" srcId="{0858D728-97B0-1A41-82DA-1572CE14754F}" destId="{9BE0E30D-6CC1-3143-BC4A-4FF2C5039316}" srcOrd="0" destOrd="0" presId="urn:microsoft.com/office/officeart/2005/8/layout/cycle1"/>
    <dgm:cxn modelId="{352978FA-CFFE-7A4A-97C5-B3146B66D5BD}" type="presOf" srcId="{F73B3211-1799-3F44-92B6-7CEE57ECB2D3}" destId="{BF6C208F-01F8-574D-980A-D40F886CF760}" srcOrd="0" destOrd="0" presId="urn:microsoft.com/office/officeart/2005/8/layout/cycle1"/>
    <dgm:cxn modelId="{6E0A29B9-33A3-8F4D-BBD4-672768354023}" srcId="{8E1255C9-F847-A440-83FF-7AA254CCB896}" destId="{55E743FA-081E-B447-B4F2-DEEACC6857BC}" srcOrd="7" destOrd="0" parTransId="{4994F5D2-F751-6249-8BC2-0DA8296759D8}" sibTransId="{B7792F1E-795A-8A40-9AF9-CBB036406804}"/>
    <dgm:cxn modelId="{7DC1F96B-0956-B645-A7F4-7FB5C5838055}" type="presOf" srcId="{63159F5F-19C4-974F-B4D9-6A8388E3A179}" destId="{DC85BF06-3190-2C49-B38C-CC01414F9567}" srcOrd="0" destOrd="0" presId="urn:microsoft.com/office/officeart/2005/8/layout/cycle1"/>
    <dgm:cxn modelId="{5D56131E-FE24-6648-8788-887AC5B74FAE}" type="presOf" srcId="{931AD6AD-68AD-1F4D-802F-C6CD780A0CDB}" destId="{19DCBC3D-EF34-4444-B52C-E59D1C44CC9D}" srcOrd="0" destOrd="0" presId="urn:microsoft.com/office/officeart/2005/8/layout/cycle1"/>
    <dgm:cxn modelId="{568DAF29-3726-B24B-B26B-E50EEE4D4440}" type="presOf" srcId="{610909C5-6334-264F-93E0-189A71FB6993}" destId="{54CDBF4B-9D09-3242-A1D5-0506BD1712C5}" srcOrd="0" destOrd="0" presId="urn:microsoft.com/office/officeart/2005/8/layout/cycle1"/>
    <dgm:cxn modelId="{C9F68D8D-CB27-2F4C-97AA-B22AA2FDC82F}" type="presOf" srcId="{12600BCB-5734-3F4B-9543-0CB09A3EC940}" destId="{92DA8A36-05F4-4B4C-B207-6FB4CBC9688F}" srcOrd="0" destOrd="0" presId="urn:microsoft.com/office/officeart/2005/8/layout/cycle1"/>
    <dgm:cxn modelId="{EC769246-7297-BA48-A9BA-5B4C59E4CC73}" type="presOf" srcId="{CCCC52AB-CFB4-904A-B94C-E1998826B4F9}" destId="{7C0589C6-43EC-854D-966B-B0C5FE9A8192}" srcOrd="0" destOrd="0" presId="urn:microsoft.com/office/officeart/2005/8/layout/cycle1"/>
    <dgm:cxn modelId="{379DB5AD-0582-B846-AA41-311454E7CBBE}" type="presOf" srcId="{19401D75-4FA1-2642-9C39-67D34D8AB9EC}" destId="{37E24780-EDFC-1D4D-B756-C90BE821441B}" srcOrd="0" destOrd="0" presId="urn:microsoft.com/office/officeart/2005/8/layout/cycle1"/>
    <dgm:cxn modelId="{7E3437C4-CA9E-744B-A10C-AB226D685EF4}" srcId="{8E1255C9-F847-A440-83FF-7AA254CCB896}" destId="{610909C5-6334-264F-93E0-189A71FB6993}" srcOrd="10" destOrd="0" parTransId="{BAA50C28-F269-4F4D-892E-94581FC50AB9}" sibTransId="{C62D126D-D94F-0A45-AAB3-A4A2804A9AA5}"/>
    <dgm:cxn modelId="{8473CCC9-3CE8-2541-BD76-1510DC4C2444}" srcId="{8E1255C9-F847-A440-83FF-7AA254CCB896}" destId="{527799A3-6798-F14C-9108-A99B044124B3}" srcOrd="11" destOrd="0" parTransId="{4C8AC837-DBAA-5F48-BFFA-88B3F17800FA}" sibTransId="{CCCC52AB-CFB4-904A-B94C-E1998826B4F9}"/>
    <dgm:cxn modelId="{2DEF8F6F-1833-574B-87FB-82AB5E178441}" type="presOf" srcId="{D805A741-31F4-6D45-A082-4AD4C7B066F1}" destId="{7D368AA8-A897-6A44-B2ED-5420DBBF55CD}" srcOrd="0" destOrd="0" presId="urn:microsoft.com/office/officeart/2005/8/layout/cycle1"/>
    <dgm:cxn modelId="{B9425881-F54F-C942-A44F-F5624738B0EB}" type="presOf" srcId="{54471214-3ABC-B64E-8935-4F53AC7091F5}" destId="{2257407E-2335-6E46-9533-50F1A4869162}" srcOrd="0" destOrd="0" presId="urn:microsoft.com/office/officeart/2005/8/layout/cycle1"/>
    <dgm:cxn modelId="{CA8ABEC0-2BF6-D14C-88D8-9C4EC0E69670}" type="presOf" srcId="{A9914442-2057-0542-A0EA-F935FCA28993}" destId="{B4CE740F-E5F8-1040-9068-3C0CA6A81D60}" srcOrd="0" destOrd="0" presId="urn:microsoft.com/office/officeart/2005/8/layout/cycle1"/>
    <dgm:cxn modelId="{2205431F-973F-BD47-AB86-40F0C7186EF9}" type="presOf" srcId="{55B5CCF6-1B65-AC49-B1EC-CD09807E71EF}" destId="{76EDA6DC-5A32-7640-86D9-A3D1F65AC2D3}" srcOrd="0" destOrd="0" presId="urn:microsoft.com/office/officeart/2005/8/layout/cycle1"/>
    <dgm:cxn modelId="{830D3CA2-7C1B-AE47-9558-C242E1BD715A}" type="presOf" srcId="{325DB5A0-FE7A-8245-9663-7B515E4DF4C8}" destId="{EAEA7D1D-8D8A-4A4B-812D-D24179AFED27}" srcOrd="0" destOrd="0" presId="urn:microsoft.com/office/officeart/2005/8/layout/cycle1"/>
    <dgm:cxn modelId="{9EA91AC2-970D-8244-8E47-A4993AFDD34E}" type="presOf" srcId="{8E1255C9-F847-A440-83FF-7AA254CCB896}" destId="{974F300E-4386-5845-9047-D2E50BE5B9DF}" srcOrd="0" destOrd="0" presId="urn:microsoft.com/office/officeart/2005/8/layout/cycle1"/>
    <dgm:cxn modelId="{9D179EA7-3A49-544A-83DE-69B7A779502D}" srcId="{8E1255C9-F847-A440-83FF-7AA254CCB896}" destId="{D548EBB6-B1A8-4E4A-94F3-38AFF917AA13}" srcOrd="3" destOrd="0" parTransId="{9C2C1551-390F-D644-9FE4-C7360EFD93EC}" sibTransId="{55B5CCF6-1B65-AC49-B1EC-CD09807E71EF}"/>
    <dgm:cxn modelId="{59130A34-B4D6-A044-96F7-5346AB5CB5D8}" srcId="{8E1255C9-F847-A440-83FF-7AA254CCB896}" destId="{81D20D5D-F15B-B844-BCE7-07FE2E88C5B6}" srcOrd="2" destOrd="0" parTransId="{EDD06461-C2E5-A840-A887-FEA1BC169C5B}" sibTransId="{63159F5F-19C4-974F-B4D9-6A8388E3A179}"/>
    <dgm:cxn modelId="{23A957E0-8290-734E-A31D-6E867D472522}" type="presOf" srcId="{B6065800-F57E-6842-B73C-614AFBC2DE05}" destId="{2990F259-A510-7044-A15A-189FB55AE5CB}" srcOrd="0" destOrd="0" presId="urn:microsoft.com/office/officeart/2005/8/layout/cycle1"/>
    <dgm:cxn modelId="{B263D5DB-FD9A-F845-A29A-1C25305A814B}" srcId="{8E1255C9-F847-A440-83FF-7AA254CCB896}" destId="{931AD6AD-68AD-1F4D-802F-C6CD780A0CDB}" srcOrd="8" destOrd="0" parTransId="{1C7C9849-E661-3747-A64F-D6BD82FBC8C6}" sibTransId="{591E9484-33B2-714C-AA5D-D47E80DA12F9}"/>
    <dgm:cxn modelId="{86FA32D1-CCD1-254B-9223-456F525DF3C9}" type="presOf" srcId="{D7E87DE1-03EB-D748-89C5-D76845DF9F58}" destId="{12C576B8-5B2D-B04B-98C4-29D5E499FD83}" srcOrd="0" destOrd="0" presId="urn:microsoft.com/office/officeart/2005/8/layout/cycle1"/>
    <dgm:cxn modelId="{73CFE5BA-EA0E-834F-9733-C7D2DF137207}" type="presOf" srcId="{55E743FA-081E-B447-B4F2-DEEACC6857BC}" destId="{36444405-91CC-BC45-909E-8AE477F1EC7C}" srcOrd="0" destOrd="0" presId="urn:microsoft.com/office/officeart/2005/8/layout/cycle1"/>
    <dgm:cxn modelId="{65853F0C-5072-B446-B53D-CA68D87148F9}" type="presParOf" srcId="{974F300E-4386-5845-9047-D2E50BE5B9DF}" destId="{BF1A72C0-4F23-214E-B2C0-EC3432C35438}" srcOrd="0" destOrd="0" presId="urn:microsoft.com/office/officeart/2005/8/layout/cycle1"/>
    <dgm:cxn modelId="{2AB648E1-3BDD-9D4E-95AF-60823873C29B}" type="presParOf" srcId="{974F300E-4386-5845-9047-D2E50BE5B9DF}" destId="{92DA8A36-05F4-4B4C-B207-6FB4CBC9688F}" srcOrd="1" destOrd="0" presId="urn:microsoft.com/office/officeart/2005/8/layout/cycle1"/>
    <dgm:cxn modelId="{B9E2D28B-8740-9343-A914-DD9FC65D2510}" type="presParOf" srcId="{974F300E-4386-5845-9047-D2E50BE5B9DF}" destId="{2990F259-A510-7044-A15A-189FB55AE5CB}" srcOrd="2" destOrd="0" presId="urn:microsoft.com/office/officeart/2005/8/layout/cycle1"/>
    <dgm:cxn modelId="{779D6FAC-7154-A94A-AA90-9F7C1F044CDB}" type="presParOf" srcId="{974F300E-4386-5845-9047-D2E50BE5B9DF}" destId="{A7A1548F-03D0-7F43-8C4C-631804CE4126}" srcOrd="3" destOrd="0" presId="urn:microsoft.com/office/officeart/2005/8/layout/cycle1"/>
    <dgm:cxn modelId="{D98198FC-85D8-5243-9A4E-0203D4F3DED8}" type="presParOf" srcId="{974F300E-4386-5845-9047-D2E50BE5B9DF}" destId="{EAEA7D1D-8D8A-4A4B-812D-D24179AFED27}" srcOrd="4" destOrd="0" presId="urn:microsoft.com/office/officeart/2005/8/layout/cycle1"/>
    <dgm:cxn modelId="{F56F1DE2-890B-584D-93D7-3C5E5A2ACD36}" type="presParOf" srcId="{974F300E-4386-5845-9047-D2E50BE5B9DF}" destId="{2257407E-2335-6E46-9533-50F1A4869162}" srcOrd="5" destOrd="0" presId="urn:microsoft.com/office/officeart/2005/8/layout/cycle1"/>
    <dgm:cxn modelId="{BC21DF22-08E2-E244-AB08-A0C491471085}" type="presParOf" srcId="{974F300E-4386-5845-9047-D2E50BE5B9DF}" destId="{3467B5D4-61EB-4C46-BB87-881C0920F2D1}" srcOrd="6" destOrd="0" presId="urn:microsoft.com/office/officeart/2005/8/layout/cycle1"/>
    <dgm:cxn modelId="{D84D97EA-7DCE-0148-BB76-1C758FB05D09}" type="presParOf" srcId="{974F300E-4386-5845-9047-D2E50BE5B9DF}" destId="{2467F156-8EB3-F044-8664-8B186FD19D40}" srcOrd="7" destOrd="0" presId="urn:microsoft.com/office/officeart/2005/8/layout/cycle1"/>
    <dgm:cxn modelId="{7F9B89F8-DC0E-CD4E-97A8-5D8B95144405}" type="presParOf" srcId="{974F300E-4386-5845-9047-D2E50BE5B9DF}" destId="{DC85BF06-3190-2C49-B38C-CC01414F9567}" srcOrd="8" destOrd="0" presId="urn:microsoft.com/office/officeart/2005/8/layout/cycle1"/>
    <dgm:cxn modelId="{F356F6CF-33D8-C442-B7BA-019B3B39AC8D}" type="presParOf" srcId="{974F300E-4386-5845-9047-D2E50BE5B9DF}" destId="{818521AB-CB19-3245-AC47-32330EC1D05A}" srcOrd="9" destOrd="0" presId="urn:microsoft.com/office/officeart/2005/8/layout/cycle1"/>
    <dgm:cxn modelId="{551B3355-7819-DD41-9E4F-C5F953F89195}" type="presParOf" srcId="{974F300E-4386-5845-9047-D2E50BE5B9DF}" destId="{A85B6194-0CD3-0046-9C07-12EA626BEFA3}" srcOrd="10" destOrd="0" presId="urn:microsoft.com/office/officeart/2005/8/layout/cycle1"/>
    <dgm:cxn modelId="{87C023AC-AB7E-F04F-8328-433A40E0F87F}" type="presParOf" srcId="{974F300E-4386-5845-9047-D2E50BE5B9DF}" destId="{76EDA6DC-5A32-7640-86D9-A3D1F65AC2D3}" srcOrd="11" destOrd="0" presId="urn:microsoft.com/office/officeart/2005/8/layout/cycle1"/>
    <dgm:cxn modelId="{C48B2085-4944-2748-BEB5-15435FB562F5}" type="presParOf" srcId="{974F300E-4386-5845-9047-D2E50BE5B9DF}" destId="{5FEB966B-5E78-494C-B5A1-6F18B3A362B7}" srcOrd="12" destOrd="0" presId="urn:microsoft.com/office/officeart/2005/8/layout/cycle1"/>
    <dgm:cxn modelId="{776E114A-5A53-9044-87D5-F1030E9AD966}" type="presParOf" srcId="{974F300E-4386-5845-9047-D2E50BE5B9DF}" destId="{9BE0E30D-6CC1-3143-BC4A-4FF2C5039316}" srcOrd="13" destOrd="0" presId="urn:microsoft.com/office/officeart/2005/8/layout/cycle1"/>
    <dgm:cxn modelId="{8FA3B354-E320-AB4F-AA46-F9B95377E7B2}" type="presParOf" srcId="{974F300E-4386-5845-9047-D2E50BE5B9DF}" destId="{37E24780-EDFC-1D4D-B756-C90BE821441B}" srcOrd="14" destOrd="0" presId="urn:microsoft.com/office/officeart/2005/8/layout/cycle1"/>
    <dgm:cxn modelId="{8232020C-ACFF-9F43-94DE-0E67EB08810E}" type="presParOf" srcId="{974F300E-4386-5845-9047-D2E50BE5B9DF}" destId="{788B510C-5C6F-7E4F-BD2A-4B0F37349509}" srcOrd="15" destOrd="0" presId="urn:microsoft.com/office/officeart/2005/8/layout/cycle1"/>
    <dgm:cxn modelId="{FC74523A-11EA-C245-B706-AC1CB31FBA70}" type="presParOf" srcId="{974F300E-4386-5845-9047-D2E50BE5B9DF}" destId="{BF6C208F-01F8-574D-980A-D40F886CF760}" srcOrd="16" destOrd="0" presId="urn:microsoft.com/office/officeart/2005/8/layout/cycle1"/>
    <dgm:cxn modelId="{CA5C371E-B82B-1B44-BAA2-02A15FFBB555}" type="presParOf" srcId="{974F300E-4386-5845-9047-D2E50BE5B9DF}" destId="{DAE7F6D9-575B-6C47-9F2C-6177EB4BA541}" srcOrd="17" destOrd="0" presId="urn:microsoft.com/office/officeart/2005/8/layout/cycle1"/>
    <dgm:cxn modelId="{5BC3CAEF-5F33-B246-AC9A-5D109920E3B6}" type="presParOf" srcId="{974F300E-4386-5845-9047-D2E50BE5B9DF}" destId="{3AD74439-13B4-6B4C-A74C-96BE28333D49}" srcOrd="18" destOrd="0" presId="urn:microsoft.com/office/officeart/2005/8/layout/cycle1"/>
    <dgm:cxn modelId="{2BB657D9-9E5D-0043-983F-AADE475D157D}" type="presParOf" srcId="{974F300E-4386-5845-9047-D2E50BE5B9DF}" destId="{B4CE740F-E5F8-1040-9068-3C0CA6A81D60}" srcOrd="19" destOrd="0" presId="urn:microsoft.com/office/officeart/2005/8/layout/cycle1"/>
    <dgm:cxn modelId="{C0354319-1A04-D44E-9FC4-7AE5B7033EA1}" type="presParOf" srcId="{974F300E-4386-5845-9047-D2E50BE5B9DF}" destId="{7D368AA8-A897-6A44-B2ED-5420DBBF55CD}" srcOrd="20" destOrd="0" presId="urn:microsoft.com/office/officeart/2005/8/layout/cycle1"/>
    <dgm:cxn modelId="{F816B4DE-426F-CC4F-9420-D9C5F9A7C274}" type="presParOf" srcId="{974F300E-4386-5845-9047-D2E50BE5B9DF}" destId="{256A8A82-B1CB-EF43-AB66-A3D1C8A54B59}" srcOrd="21" destOrd="0" presId="urn:microsoft.com/office/officeart/2005/8/layout/cycle1"/>
    <dgm:cxn modelId="{5D083306-9C23-2041-86AB-2FC7C5436E19}" type="presParOf" srcId="{974F300E-4386-5845-9047-D2E50BE5B9DF}" destId="{36444405-91CC-BC45-909E-8AE477F1EC7C}" srcOrd="22" destOrd="0" presId="urn:microsoft.com/office/officeart/2005/8/layout/cycle1"/>
    <dgm:cxn modelId="{E1BE3C7E-2550-414D-853A-AB467396FB7E}" type="presParOf" srcId="{974F300E-4386-5845-9047-D2E50BE5B9DF}" destId="{0EBEA1BD-8C57-A847-A4A1-BD492A397D4A}" srcOrd="23" destOrd="0" presId="urn:microsoft.com/office/officeart/2005/8/layout/cycle1"/>
    <dgm:cxn modelId="{18F1E3E3-C770-AB4D-BE39-ECDBBA80864B}" type="presParOf" srcId="{974F300E-4386-5845-9047-D2E50BE5B9DF}" destId="{A1257670-91AA-B74E-AFCB-48382C466D43}" srcOrd="24" destOrd="0" presId="urn:microsoft.com/office/officeart/2005/8/layout/cycle1"/>
    <dgm:cxn modelId="{0AC4F298-86F4-5148-B569-1C95DE0F4B0E}" type="presParOf" srcId="{974F300E-4386-5845-9047-D2E50BE5B9DF}" destId="{19DCBC3D-EF34-4444-B52C-E59D1C44CC9D}" srcOrd="25" destOrd="0" presId="urn:microsoft.com/office/officeart/2005/8/layout/cycle1"/>
    <dgm:cxn modelId="{3B206284-8C88-724C-899A-8F0C21DB48F3}" type="presParOf" srcId="{974F300E-4386-5845-9047-D2E50BE5B9DF}" destId="{CDA9BE8C-41E5-BF45-BAB4-5B91BDDEFF8D}" srcOrd="26" destOrd="0" presId="urn:microsoft.com/office/officeart/2005/8/layout/cycle1"/>
    <dgm:cxn modelId="{59F97D44-C968-3C43-A0E9-325A4915E4D6}" type="presParOf" srcId="{974F300E-4386-5845-9047-D2E50BE5B9DF}" destId="{731680F6-F070-374C-97C4-FB0156E03231}" srcOrd="27" destOrd="0" presId="urn:microsoft.com/office/officeart/2005/8/layout/cycle1"/>
    <dgm:cxn modelId="{8471554D-7521-6F46-9DEB-330220F09AA6}" type="presParOf" srcId="{974F300E-4386-5845-9047-D2E50BE5B9DF}" destId="{12C576B8-5B2D-B04B-98C4-29D5E499FD83}" srcOrd="28" destOrd="0" presId="urn:microsoft.com/office/officeart/2005/8/layout/cycle1"/>
    <dgm:cxn modelId="{6F0DED0A-EC80-394D-8DE3-E5DD89E1F7E8}" type="presParOf" srcId="{974F300E-4386-5845-9047-D2E50BE5B9DF}" destId="{C4FE94AE-AFAE-8743-9525-171FDA850E0F}" srcOrd="29" destOrd="0" presId="urn:microsoft.com/office/officeart/2005/8/layout/cycle1"/>
    <dgm:cxn modelId="{4854923D-96FE-9A48-900C-AFA049EE2E69}" type="presParOf" srcId="{974F300E-4386-5845-9047-D2E50BE5B9DF}" destId="{FBD4D212-3E98-9843-8795-297F9EDDD657}" srcOrd="30" destOrd="0" presId="urn:microsoft.com/office/officeart/2005/8/layout/cycle1"/>
    <dgm:cxn modelId="{A2CC15AF-E086-E04D-B884-FE18D530AF6C}" type="presParOf" srcId="{974F300E-4386-5845-9047-D2E50BE5B9DF}" destId="{54CDBF4B-9D09-3242-A1D5-0506BD1712C5}" srcOrd="31" destOrd="0" presId="urn:microsoft.com/office/officeart/2005/8/layout/cycle1"/>
    <dgm:cxn modelId="{C49BE6A2-F446-0B45-BCA5-023D297BC4D5}" type="presParOf" srcId="{974F300E-4386-5845-9047-D2E50BE5B9DF}" destId="{49452468-AA65-834B-B75D-72A0A7810E13}" srcOrd="32" destOrd="0" presId="urn:microsoft.com/office/officeart/2005/8/layout/cycle1"/>
    <dgm:cxn modelId="{74446775-AC41-7643-8CFC-17E854BD8A3E}" type="presParOf" srcId="{974F300E-4386-5845-9047-D2E50BE5B9DF}" destId="{B0C742D0-6463-FF41-BE88-36D0AF1ED5D5}" srcOrd="33" destOrd="0" presId="urn:microsoft.com/office/officeart/2005/8/layout/cycle1"/>
    <dgm:cxn modelId="{E42F3BE4-AE71-0041-B0BF-3A4470549D17}" type="presParOf" srcId="{974F300E-4386-5845-9047-D2E50BE5B9DF}" destId="{CE064FAD-9527-C04A-986D-ADE7F29D4AAF}" srcOrd="34" destOrd="0" presId="urn:microsoft.com/office/officeart/2005/8/layout/cycle1"/>
    <dgm:cxn modelId="{6A2AE70B-203B-0144-A4E8-0A1640DCA307}" type="presParOf" srcId="{974F300E-4386-5845-9047-D2E50BE5B9DF}" destId="{7C0589C6-43EC-854D-966B-B0C5FE9A8192}" srcOrd="3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1255C9-F847-A440-83FF-7AA254CCB896}" type="doc">
      <dgm:prSet loTypeId="urn:microsoft.com/office/officeart/2005/8/layout/cycle1" loCatId="cycle" qsTypeId="urn:microsoft.com/office/officeart/2005/8/quickstyle/simple4" qsCatId="simple" csTypeId="urn:microsoft.com/office/officeart/2005/8/colors/accent1_2" csCatId="accent1" phldr="1"/>
      <dgm:spPr/>
    </dgm:pt>
    <dgm:pt modelId="{12600BCB-5734-3F4B-9543-0CB09A3EC940}">
      <dgm:prSet phldrT="[Text]" custT="1"/>
      <dgm:spPr>
        <a:xfrm>
          <a:off x="4198328" y="3003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 Nisan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694C5870-D1B6-4749-AAAC-40AAB1DA82EA}" type="parTrans" cxnId="{24E8EE39-70FF-B84F-8DD2-74F1728207D4}">
      <dgm:prSet/>
      <dgm:spPr/>
      <dgm:t>
        <a:bodyPr/>
        <a:lstStyle/>
        <a:p>
          <a:endParaRPr lang="en-US"/>
        </a:p>
      </dgm:t>
    </dgm:pt>
    <dgm:pt modelId="{B6065800-F57E-6842-B73C-614AFBC2DE05}" type="sibTrans" cxnId="{24E8EE39-70FF-B84F-8DD2-74F1728207D4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325DB5A0-FE7A-8245-9663-7B515E4DF4C8}">
      <dgm:prSet phldrT="[Text]" custT="1"/>
      <dgm:spPr>
        <a:xfrm>
          <a:off x="5496848" y="752704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2 Iyar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4E2DDA45-C5A5-2D44-BC75-B1BB3E89C39E}" type="parTrans" cxnId="{B110A1D2-E1D2-C04C-8976-779F7F4F66C8}">
      <dgm:prSet/>
      <dgm:spPr/>
      <dgm:t>
        <a:bodyPr/>
        <a:lstStyle/>
        <a:p>
          <a:endParaRPr lang="en-US"/>
        </a:p>
      </dgm:t>
    </dgm:pt>
    <dgm:pt modelId="{54471214-3ABC-B64E-8935-4F53AC7091F5}" type="sibTrans" cxnId="{B110A1D2-E1D2-C04C-8976-779F7F4F66C8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81D20D5D-F15B-B844-BCE7-07FE2E88C5B6}">
      <dgm:prSet phldrT="[Text]" custT="1"/>
      <dgm:spPr>
        <a:xfrm>
          <a:off x="6246550" y="2051225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3 Sivan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EDD06461-C2E5-A840-A887-FEA1BC169C5B}" type="parTrans" cxnId="{59130A34-B4D6-A044-96F7-5346AB5CB5D8}">
      <dgm:prSet/>
      <dgm:spPr/>
      <dgm:t>
        <a:bodyPr/>
        <a:lstStyle/>
        <a:p>
          <a:endParaRPr lang="en-US"/>
        </a:p>
      </dgm:t>
    </dgm:pt>
    <dgm:pt modelId="{63159F5F-19C4-974F-B4D9-6A8388E3A179}" type="sibTrans" cxnId="{59130A34-B4D6-A044-96F7-5346AB5CB5D8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D548EBB6-B1A8-4E4A-94F3-38AFF917AA13}">
      <dgm:prSet phldrT="[Text]" custT="1"/>
      <dgm:spPr>
        <a:xfrm>
          <a:off x="6246550" y="355062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4 Tammuz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9C2C1551-390F-D644-9FE4-C7360EFD93EC}" type="parTrans" cxnId="{9D179EA7-3A49-544A-83DE-69B7A779502D}">
      <dgm:prSet/>
      <dgm:spPr/>
      <dgm:t>
        <a:bodyPr/>
        <a:lstStyle/>
        <a:p>
          <a:endParaRPr lang="en-US"/>
        </a:p>
      </dgm:t>
    </dgm:pt>
    <dgm:pt modelId="{55B5CCF6-1B65-AC49-B1EC-CD09807E71EF}" type="sibTrans" cxnId="{9D179EA7-3A49-544A-83DE-69B7A779502D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0858D728-97B0-1A41-82DA-1572CE14754F}">
      <dgm:prSet phldrT="[Text]" custT="1"/>
      <dgm:spPr>
        <a:xfrm>
          <a:off x="5496848" y="484914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5 Av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101D8312-F9CD-0648-93A1-801EBB18F1C1}" type="parTrans" cxnId="{C71EFA8F-2D9D-B349-9D8F-4C4E8D5A1A88}">
      <dgm:prSet/>
      <dgm:spPr/>
      <dgm:t>
        <a:bodyPr/>
        <a:lstStyle/>
        <a:p>
          <a:endParaRPr lang="en-US"/>
        </a:p>
      </dgm:t>
    </dgm:pt>
    <dgm:pt modelId="{19401D75-4FA1-2642-9C39-67D34D8AB9EC}" type="sibTrans" cxnId="{C71EFA8F-2D9D-B349-9D8F-4C4E8D5A1A88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F73B3211-1799-3F44-92B6-7CEE57ECB2D3}">
      <dgm:prSet phldrT="[Text]" custT="1"/>
      <dgm:spPr>
        <a:xfrm>
          <a:off x="4198328" y="5598850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6 </a:t>
          </a:r>
          <a:r>
            <a:rPr lang="en-US" sz="16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Ellul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3185974B-797D-B74A-90E5-50DD4F820E03}" type="parTrans" cxnId="{8BC02790-30A7-8E4F-A35E-2380CA591837}">
      <dgm:prSet/>
      <dgm:spPr/>
      <dgm:t>
        <a:bodyPr/>
        <a:lstStyle/>
        <a:p>
          <a:endParaRPr lang="en-US"/>
        </a:p>
      </dgm:t>
    </dgm:pt>
    <dgm:pt modelId="{580AAA11-E1E4-FC4E-A546-63E521F462A7}" type="sibTrans" cxnId="{8BC02790-30A7-8E4F-A35E-2380CA591837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A9914442-2057-0542-A0EA-F935FCA28993}">
      <dgm:prSet custT="1"/>
      <dgm:spPr>
        <a:xfrm>
          <a:off x="2698925" y="5598850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7 Tishri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7C8B2F9C-9DC8-B341-9185-DD1FDBDEC5E5}" type="parTrans" cxnId="{43A2D624-36A7-0349-8165-2080658490D3}">
      <dgm:prSet/>
      <dgm:spPr/>
      <dgm:t>
        <a:bodyPr/>
        <a:lstStyle/>
        <a:p>
          <a:endParaRPr lang="en-US"/>
        </a:p>
      </dgm:t>
    </dgm:pt>
    <dgm:pt modelId="{D805A741-31F4-6D45-A082-4AD4C7B066F1}" type="sibTrans" cxnId="{43A2D624-36A7-0349-8165-2080658490D3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55E743FA-081E-B447-B4F2-DEEACC6857BC}">
      <dgm:prSet custT="1"/>
      <dgm:spPr>
        <a:xfrm>
          <a:off x="1400404" y="484914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8 </a:t>
          </a:r>
          <a:r>
            <a:rPr lang="en-US" sz="16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Cheshvan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4994F5D2-F751-6249-8BC2-0DA8296759D8}" type="parTrans" cxnId="{6E0A29B9-33A3-8F4D-BBD4-672768354023}">
      <dgm:prSet/>
      <dgm:spPr/>
      <dgm:t>
        <a:bodyPr/>
        <a:lstStyle/>
        <a:p>
          <a:endParaRPr lang="en-US"/>
        </a:p>
      </dgm:t>
    </dgm:pt>
    <dgm:pt modelId="{B7792F1E-795A-8A40-9AF9-CBB036406804}" type="sibTrans" cxnId="{6E0A29B9-33A3-8F4D-BBD4-672768354023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931AD6AD-68AD-1F4D-802F-C6CD780A0CDB}">
      <dgm:prSet custT="1"/>
      <dgm:spPr>
        <a:xfrm>
          <a:off x="650703" y="355062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9 Kislev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1C7C9849-E661-3747-A64F-D6BD82FBC8C6}" type="parTrans" cxnId="{B263D5DB-FD9A-F845-A29A-1C25305A814B}">
      <dgm:prSet/>
      <dgm:spPr/>
      <dgm:t>
        <a:bodyPr/>
        <a:lstStyle/>
        <a:p>
          <a:endParaRPr lang="en-US"/>
        </a:p>
      </dgm:t>
    </dgm:pt>
    <dgm:pt modelId="{591E9484-33B2-714C-AA5D-D47E80DA12F9}" type="sibTrans" cxnId="{B263D5DB-FD9A-F845-A29A-1C25305A814B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D7E87DE1-03EB-D748-89C5-D76845DF9F58}">
      <dgm:prSet custT="1"/>
      <dgm:spPr>
        <a:xfrm>
          <a:off x="650703" y="2051225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10 Tevet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08AD16C4-82BB-C248-8EBD-2C05A46AF859}" type="parTrans" cxnId="{4C3DD547-D047-9D45-828F-C7C94046F4A6}">
      <dgm:prSet/>
      <dgm:spPr/>
      <dgm:t>
        <a:bodyPr/>
        <a:lstStyle/>
        <a:p>
          <a:endParaRPr lang="en-US"/>
        </a:p>
      </dgm:t>
    </dgm:pt>
    <dgm:pt modelId="{6533DBF9-2933-D44A-B9F0-8FC24EC06F20}" type="sibTrans" cxnId="{4C3DD547-D047-9D45-828F-C7C94046F4A6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610909C5-6334-264F-93E0-189A71FB6993}">
      <dgm:prSet custT="1"/>
      <dgm:spPr>
        <a:xfrm>
          <a:off x="1400404" y="752704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11 Shevat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BAA50C28-F269-4F4D-892E-94581FC50AB9}" type="parTrans" cxnId="{7E3437C4-CA9E-744B-A10C-AB226D685EF4}">
      <dgm:prSet/>
      <dgm:spPr/>
      <dgm:t>
        <a:bodyPr/>
        <a:lstStyle/>
        <a:p>
          <a:endParaRPr lang="en-US"/>
        </a:p>
      </dgm:t>
    </dgm:pt>
    <dgm:pt modelId="{C62D126D-D94F-0A45-AAB3-A4A2804A9AA5}" type="sibTrans" cxnId="{7E3437C4-CA9E-744B-A10C-AB226D685EF4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527799A3-6798-F14C-9108-A99B044124B3}">
      <dgm:prSet custT="1"/>
      <dgm:spPr>
        <a:xfrm>
          <a:off x="2698925" y="3003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12 Adar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4C8AC837-DBAA-5F48-BFFA-88B3F17800FA}" type="parTrans" cxnId="{8473CCC9-3CE8-2541-BD76-1510DC4C2444}">
      <dgm:prSet/>
      <dgm:spPr/>
      <dgm:t>
        <a:bodyPr/>
        <a:lstStyle/>
        <a:p>
          <a:endParaRPr lang="en-US"/>
        </a:p>
      </dgm:t>
    </dgm:pt>
    <dgm:pt modelId="{CCCC52AB-CFB4-904A-B94C-E1998826B4F9}" type="sibTrans" cxnId="{8473CCC9-3CE8-2541-BD76-1510DC4C2444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974F300E-4386-5845-9047-D2E50BE5B9DF}" type="pres">
      <dgm:prSet presAssocID="{8E1255C9-F847-A440-83FF-7AA254CCB896}" presName="cycle" presStyleCnt="0">
        <dgm:presLayoutVars>
          <dgm:dir/>
          <dgm:resizeHandles val="exact"/>
        </dgm:presLayoutVars>
      </dgm:prSet>
      <dgm:spPr/>
    </dgm:pt>
    <dgm:pt modelId="{BF1A72C0-4F23-214E-B2C0-EC3432C35438}" type="pres">
      <dgm:prSet presAssocID="{12600BCB-5734-3F4B-9543-0CB09A3EC940}" presName="dummy" presStyleCnt="0"/>
      <dgm:spPr/>
    </dgm:pt>
    <dgm:pt modelId="{92DA8A36-05F4-4B4C-B207-6FB4CBC9688F}" type="pres">
      <dgm:prSet presAssocID="{12600BCB-5734-3F4B-9543-0CB09A3EC940}" presName="node" presStyleLbl="revTx" presStyleIdx="0" presStyleCnt="12" custScaleX="23535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990F259-A510-7044-A15A-189FB55AE5CB}" type="pres">
      <dgm:prSet presAssocID="{B6065800-F57E-6842-B73C-614AFBC2DE05}" presName="sibTrans" presStyleLbl="node1" presStyleIdx="0" presStyleCnt="12"/>
      <dgm:spPr>
        <a:prstGeom prst="circularArrow">
          <a:avLst>
            <a:gd name="adj1" fmla="val 2311"/>
            <a:gd name="adj2" fmla="val 139396"/>
            <a:gd name="adj3" fmla="val 18197564"/>
            <a:gd name="adj4" fmla="val 175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A7A1548F-03D0-7F43-8C4C-631804CE4126}" type="pres">
      <dgm:prSet presAssocID="{325DB5A0-FE7A-8245-9663-7B515E4DF4C8}" presName="dummy" presStyleCnt="0"/>
      <dgm:spPr/>
    </dgm:pt>
    <dgm:pt modelId="{EAEA7D1D-8D8A-4A4B-812D-D24179AFED27}" type="pres">
      <dgm:prSet presAssocID="{325DB5A0-FE7A-8245-9663-7B515E4DF4C8}" presName="node" presStyleLbl="revTx" presStyleIdx="1" presStyleCnt="12" custScaleX="19231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257407E-2335-6E46-9533-50F1A4869162}" type="pres">
      <dgm:prSet presAssocID="{54471214-3ABC-B64E-8935-4F53AC7091F5}" presName="sibTrans" presStyleLbl="node1" presStyleIdx="1" presStyleCnt="12"/>
      <dgm:spPr>
        <a:prstGeom prst="circularArrow">
          <a:avLst>
            <a:gd name="adj1" fmla="val 2311"/>
            <a:gd name="adj2" fmla="val 139396"/>
            <a:gd name="adj3" fmla="val 20107283"/>
            <a:gd name="adj4" fmla="val 194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3467B5D4-61EB-4C46-BB87-881C0920F2D1}" type="pres">
      <dgm:prSet presAssocID="{81D20D5D-F15B-B844-BCE7-07FE2E88C5B6}" presName="dummy" presStyleCnt="0"/>
      <dgm:spPr/>
    </dgm:pt>
    <dgm:pt modelId="{2467F156-8EB3-F044-8664-8B186FD19D40}" type="pres">
      <dgm:prSet presAssocID="{81D20D5D-F15B-B844-BCE7-07FE2E88C5B6}" presName="node" presStyleLbl="revTx" presStyleIdx="2" presStyleCnt="12" custScaleX="21680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C85BF06-3190-2C49-B38C-CC01414F9567}" type="pres">
      <dgm:prSet presAssocID="{63159F5F-19C4-974F-B4D9-6A8388E3A179}" presName="sibTrans" presStyleLbl="node1" presStyleIdx="2" presStyleCnt="12"/>
      <dgm:spPr>
        <a:prstGeom prst="circularArrow">
          <a:avLst>
            <a:gd name="adj1" fmla="val 2311"/>
            <a:gd name="adj2" fmla="val 139396"/>
            <a:gd name="adj3" fmla="val 322868"/>
            <a:gd name="adj4" fmla="val 21137736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818521AB-CB19-3245-AC47-32330EC1D05A}" type="pres">
      <dgm:prSet presAssocID="{D548EBB6-B1A8-4E4A-94F3-38AFF917AA13}" presName="dummy" presStyleCnt="0"/>
      <dgm:spPr/>
    </dgm:pt>
    <dgm:pt modelId="{A85B6194-0CD3-0046-9C07-12EA626BEFA3}" type="pres">
      <dgm:prSet presAssocID="{D548EBB6-B1A8-4E4A-94F3-38AFF917AA13}" presName="node" presStyleLbl="revTx" presStyleIdx="3" presStyleCnt="12" custScaleX="21195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6EDA6DC-5A32-7640-86D9-A3D1F65AC2D3}" type="pres">
      <dgm:prSet presAssocID="{55B5CCF6-1B65-AC49-B1EC-CD09807E71EF}" presName="sibTrans" presStyleLbl="node1" presStyleIdx="3" presStyleCnt="12"/>
      <dgm:spPr>
        <a:prstGeom prst="circularArrow">
          <a:avLst>
            <a:gd name="adj1" fmla="val 2311"/>
            <a:gd name="adj2" fmla="val 139396"/>
            <a:gd name="adj3" fmla="val 1997564"/>
            <a:gd name="adj4" fmla="val 13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5FEB966B-5E78-494C-B5A1-6F18B3A362B7}" type="pres">
      <dgm:prSet presAssocID="{0858D728-97B0-1A41-82DA-1572CE14754F}" presName="dummy" presStyleCnt="0"/>
      <dgm:spPr/>
    </dgm:pt>
    <dgm:pt modelId="{9BE0E30D-6CC1-3143-BC4A-4FF2C5039316}" type="pres">
      <dgm:prSet presAssocID="{0858D728-97B0-1A41-82DA-1572CE14754F}" presName="node" presStyleLbl="revTx" presStyleIdx="4" presStyleCnt="12" custScaleX="25071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7E24780-EDFC-1D4D-B756-C90BE821441B}" type="pres">
      <dgm:prSet presAssocID="{19401D75-4FA1-2642-9C39-67D34D8AB9EC}" presName="sibTrans" presStyleLbl="node1" presStyleIdx="4" presStyleCnt="12"/>
      <dgm:spPr>
        <a:prstGeom prst="circularArrow">
          <a:avLst>
            <a:gd name="adj1" fmla="val 2311"/>
            <a:gd name="adj2" fmla="val 139396"/>
            <a:gd name="adj3" fmla="val 3907283"/>
            <a:gd name="adj4" fmla="val 32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788B510C-5C6F-7E4F-BD2A-4B0F37349509}" type="pres">
      <dgm:prSet presAssocID="{F73B3211-1799-3F44-92B6-7CEE57ECB2D3}" presName="dummy" presStyleCnt="0"/>
      <dgm:spPr/>
    </dgm:pt>
    <dgm:pt modelId="{BF6C208F-01F8-574D-980A-D40F886CF760}" type="pres">
      <dgm:prSet presAssocID="{F73B3211-1799-3F44-92B6-7CEE57ECB2D3}" presName="node" presStyleLbl="revTx" presStyleIdx="5" presStyleCnt="12" custScaleX="20941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AE7F6D9-575B-6C47-9F2C-6177EB4BA541}" type="pres">
      <dgm:prSet presAssocID="{580AAA11-E1E4-FC4E-A546-63E521F462A7}" presName="sibTrans" presStyleLbl="node1" presStyleIdx="5" presStyleCnt="12"/>
      <dgm:spPr>
        <a:prstGeom prst="circularArrow">
          <a:avLst>
            <a:gd name="adj1" fmla="val 2311"/>
            <a:gd name="adj2" fmla="val 139396"/>
            <a:gd name="adj3" fmla="val 5722868"/>
            <a:gd name="adj4" fmla="val 4937736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3AD74439-13B4-6B4C-A74C-96BE28333D49}" type="pres">
      <dgm:prSet presAssocID="{A9914442-2057-0542-A0EA-F935FCA28993}" presName="dummy" presStyleCnt="0"/>
      <dgm:spPr/>
    </dgm:pt>
    <dgm:pt modelId="{B4CE740F-E5F8-1040-9068-3C0CA6A81D60}" type="pres">
      <dgm:prSet presAssocID="{A9914442-2057-0542-A0EA-F935FCA28993}" presName="node" presStyleLbl="revTx" presStyleIdx="6" presStyleCnt="12" custScaleX="16043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D368AA8-A897-6A44-B2ED-5420DBBF55CD}" type="pres">
      <dgm:prSet presAssocID="{D805A741-31F4-6D45-A082-4AD4C7B066F1}" presName="sibTrans" presStyleLbl="node1" presStyleIdx="6" presStyleCnt="12"/>
      <dgm:spPr>
        <a:prstGeom prst="circularArrow">
          <a:avLst>
            <a:gd name="adj1" fmla="val 2311"/>
            <a:gd name="adj2" fmla="val 139396"/>
            <a:gd name="adj3" fmla="val 7397564"/>
            <a:gd name="adj4" fmla="val 67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256A8A82-B1CB-EF43-AB66-A3D1C8A54B59}" type="pres">
      <dgm:prSet presAssocID="{55E743FA-081E-B447-B4F2-DEEACC6857BC}" presName="dummy" presStyleCnt="0"/>
      <dgm:spPr/>
    </dgm:pt>
    <dgm:pt modelId="{36444405-91CC-BC45-909E-8AE477F1EC7C}" type="pres">
      <dgm:prSet presAssocID="{55E743FA-081E-B447-B4F2-DEEACC6857BC}" presName="node" presStyleLbl="revTx" presStyleIdx="7" presStyleCnt="12" custScaleX="21825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EBEA1BD-8C57-A847-A4A1-BD492A397D4A}" type="pres">
      <dgm:prSet presAssocID="{B7792F1E-795A-8A40-9AF9-CBB036406804}" presName="sibTrans" presStyleLbl="node1" presStyleIdx="7" presStyleCnt="12"/>
      <dgm:spPr>
        <a:prstGeom prst="circularArrow">
          <a:avLst>
            <a:gd name="adj1" fmla="val 2311"/>
            <a:gd name="adj2" fmla="val 139396"/>
            <a:gd name="adj3" fmla="val 9307283"/>
            <a:gd name="adj4" fmla="val 86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A1257670-91AA-B74E-AFCB-48382C466D43}" type="pres">
      <dgm:prSet presAssocID="{931AD6AD-68AD-1F4D-802F-C6CD780A0CDB}" presName="dummy" presStyleCnt="0"/>
      <dgm:spPr/>
    </dgm:pt>
    <dgm:pt modelId="{19DCBC3D-EF34-4444-B52C-E59D1C44CC9D}" type="pres">
      <dgm:prSet presAssocID="{931AD6AD-68AD-1F4D-802F-C6CD780A0CDB}" presName="node" presStyleLbl="revTx" presStyleIdx="8" presStyleCnt="12" custScaleX="22115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DA9BE8C-41E5-BF45-BAB4-5B91BDDEFF8D}" type="pres">
      <dgm:prSet presAssocID="{591E9484-33B2-714C-AA5D-D47E80DA12F9}" presName="sibTrans" presStyleLbl="node1" presStyleIdx="8" presStyleCnt="12"/>
      <dgm:spPr>
        <a:prstGeom prst="circularArrow">
          <a:avLst>
            <a:gd name="adj1" fmla="val 2311"/>
            <a:gd name="adj2" fmla="val 139396"/>
            <a:gd name="adj3" fmla="val 11122868"/>
            <a:gd name="adj4" fmla="val 10337736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731680F6-F070-374C-97C4-FB0156E03231}" type="pres">
      <dgm:prSet presAssocID="{D7E87DE1-03EB-D748-89C5-D76845DF9F58}" presName="dummy" presStyleCnt="0"/>
      <dgm:spPr/>
    </dgm:pt>
    <dgm:pt modelId="{12C576B8-5B2D-B04B-98C4-29D5E499FD83}" type="pres">
      <dgm:prSet presAssocID="{D7E87DE1-03EB-D748-89C5-D76845DF9F58}" presName="node" presStyleLbl="revTx" presStyleIdx="9" presStyleCnt="12" custScaleX="22383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4FE94AE-AFAE-8743-9525-171FDA850E0F}" type="pres">
      <dgm:prSet presAssocID="{6533DBF9-2933-D44A-B9F0-8FC24EC06F20}" presName="sibTrans" presStyleLbl="node1" presStyleIdx="9" presStyleCnt="12"/>
      <dgm:spPr>
        <a:prstGeom prst="circularArrow">
          <a:avLst>
            <a:gd name="adj1" fmla="val 2311"/>
            <a:gd name="adj2" fmla="val 139396"/>
            <a:gd name="adj3" fmla="val 12797564"/>
            <a:gd name="adj4" fmla="val 121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FBD4D212-3E98-9843-8795-297F9EDDD657}" type="pres">
      <dgm:prSet presAssocID="{610909C5-6334-264F-93E0-189A71FB6993}" presName="dummy" presStyleCnt="0"/>
      <dgm:spPr/>
    </dgm:pt>
    <dgm:pt modelId="{54CDBF4B-9D09-3242-A1D5-0506BD1712C5}" type="pres">
      <dgm:prSet presAssocID="{610909C5-6334-264F-93E0-189A71FB6993}" presName="node" presStyleLbl="revTx" presStyleIdx="10" presStyleCnt="12" custScaleX="20480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9452468-AA65-834B-B75D-72A0A7810E13}" type="pres">
      <dgm:prSet presAssocID="{C62D126D-D94F-0A45-AAB3-A4A2804A9AA5}" presName="sibTrans" presStyleLbl="node1" presStyleIdx="10" presStyleCnt="12"/>
      <dgm:spPr>
        <a:prstGeom prst="circularArrow">
          <a:avLst>
            <a:gd name="adj1" fmla="val 2311"/>
            <a:gd name="adj2" fmla="val 139396"/>
            <a:gd name="adj3" fmla="val 14707283"/>
            <a:gd name="adj4" fmla="val 140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B0C742D0-6463-FF41-BE88-36D0AF1ED5D5}" type="pres">
      <dgm:prSet presAssocID="{527799A3-6798-F14C-9108-A99B044124B3}" presName="dummy" presStyleCnt="0"/>
      <dgm:spPr/>
    </dgm:pt>
    <dgm:pt modelId="{CE064FAD-9527-C04A-986D-ADE7F29D4AAF}" type="pres">
      <dgm:prSet presAssocID="{527799A3-6798-F14C-9108-A99B044124B3}" presName="node" presStyleLbl="revTx" presStyleIdx="11" presStyleCnt="12" custScaleX="134342" custRadScaleRad="100461" custRadScaleInc="-950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C0589C6-43EC-854D-966B-B0C5FE9A8192}" type="pres">
      <dgm:prSet presAssocID="{CCCC52AB-CFB4-904A-B94C-E1998826B4F9}" presName="sibTrans" presStyleLbl="node1" presStyleIdx="11" presStyleCnt="12"/>
      <dgm:spPr>
        <a:prstGeom prst="circularArrow">
          <a:avLst>
            <a:gd name="adj1" fmla="val 2311"/>
            <a:gd name="adj2" fmla="val 139396"/>
            <a:gd name="adj3" fmla="val 16522868"/>
            <a:gd name="adj4" fmla="val 15737736"/>
            <a:gd name="adj5" fmla="val 2696"/>
          </a:avLst>
        </a:prstGeom>
      </dgm:spPr>
      <dgm:t>
        <a:bodyPr/>
        <a:lstStyle/>
        <a:p>
          <a:endParaRPr lang="en-US"/>
        </a:p>
      </dgm:t>
    </dgm:pt>
  </dgm:ptLst>
  <dgm:cxnLst>
    <dgm:cxn modelId="{B7E6195F-3796-2D42-95B9-C5AB5987DD43}" type="presOf" srcId="{610909C5-6334-264F-93E0-189A71FB6993}" destId="{54CDBF4B-9D09-3242-A1D5-0506BD1712C5}" srcOrd="0" destOrd="0" presId="urn:microsoft.com/office/officeart/2005/8/layout/cycle1"/>
    <dgm:cxn modelId="{CBDB5F0C-51E0-EA49-AB5B-9657D667169D}" type="presOf" srcId="{591E9484-33B2-714C-AA5D-D47E80DA12F9}" destId="{CDA9BE8C-41E5-BF45-BAB4-5B91BDDEFF8D}" srcOrd="0" destOrd="0" presId="urn:microsoft.com/office/officeart/2005/8/layout/cycle1"/>
    <dgm:cxn modelId="{DFE112E4-713A-7446-A20D-3536721BEF3B}" type="presOf" srcId="{8E1255C9-F847-A440-83FF-7AA254CCB896}" destId="{974F300E-4386-5845-9047-D2E50BE5B9DF}" srcOrd="0" destOrd="0" presId="urn:microsoft.com/office/officeart/2005/8/layout/cycle1"/>
    <dgm:cxn modelId="{B110A1D2-E1D2-C04C-8976-779F7F4F66C8}" srcId="{8E1255C9-F847-A440-83FF-7AA254CCB896}" destId="{325DB5A0-FE7A-8245-9663-7B515E4DF4C8}" srcOrd="1" destOrd="0" parTransId="{4E2DDA45-C5A5-2D44-BC75-B1BB3E89C39E}" sibTransId="{54471214-3ABC-B64E-8935-4F53AC7091F5}"/>
    <dgm:cxn modelId="{958BE055-486E-EE43-97C7-6206A77F0A41}" type="presOf" srcId="{527799A3-6798-F14C-9108-A99B044124B3}" destId="{CE064FAD-9527-C04A-986D-ADE7F29D4AAF}" srcOrd="0" destOrd="0" presId="urn:microsoft.com/office/officeart/2005/8/layout/cycle1"/>
    <dgm:cxn modelId="{907BB763-0EE8-504F-B3D9-0E330EC4BB7B}" type="presOf" srcId="{54471214-3ABC-B64E-8935-4F53AC7091F5}" destId="{2257407E-2335-6E46-9533-50F1A4869162}" srcOrd="0" destOrd="0" presId="urn:microsoft.com/office/officeart/2005/8/layout/cycle1"/>
    <dgm:cxn modelId="{BD6B56D5-207E-5143-90E4-27525A1490C0}" type="presOf" srcId="{63159F5F-19C4-974F-B4D9-6A8388E3A179}" destId="{DC85BF06-3190-2C49-B38C-CC01414F9567}" srcOrd="0" destOrd="0" presId="urn:microsoft.com/office/officeart/2005/8/layout/cycle1"/>
    <dgm:cxn modelId="{8BC02790-30A7-8E4F-A35E-2380CA591837}" srcId="{8E1255C9-F847-A440-83FF-7AA254CCB896}" destId="{F73B3211-1799-3F44-92B6-7CEE57ECB2D3}" srcOrd="5" destOrd="0" parTransId="{3185974B-797D-B74A-90E5-50DD4F820E03}" sibTransId="{580AAA11-E1E4-FC4E-A546-63E521F462A7}"/>
    <dgm:cxn modelId="{43A2D624-36A7-0349-8165-2080658490D3}" srcId="{8E1255C9-F847-A440-83FF-7AA254CCB896}" destId="{A9914442-2057-0542-A0EA-F935FCA28993}" srcOrd="6" destOrd="0" parTransId="{7C8B2F9C-9DC8-B341-9185-DD1FDBDEC5E5}" sibTransId="{D805A741-31F4-6D45-A082-4AD4C7B066F1}"/>
    <dgm:cxn modelId="{C71EFA8F-2D9D-B349-9D8F-4C4E8D5A1A88}" srcId="{8E1255C9-F847-A440-83FF-7AA254CCB896}" destId="{0858D728-97B0-1A41-82DA-1572CE14754F}" srcOrd="4" destOrd="0" parTransId="{101D8312-F9CD-0648-93A1-801EBB18F1C1}" sibTransId="{19401D75-4FA1-2642-9C39-67D34D8AB9EC}"/>
    <dgm:cxn modelId="{24E8EE39-70FF-B84F-8DD2-74F1728207D4}" srcId="{8E1255C9-F847-A440-83FF-7AA254CCB896}" destId="{12600BCB-5734-3F4B-9543-0CB09A3EC940}" srcOrd="0" destOrd="0" parTransId="{694C5870-D1B6-4749-AAAC-40AAB1DA82EA}" sibTransId="{B6065800-F57E-6842-B73C-614AFBC2DE05}"/>
    <dgm:cxn modelId="{DF27FAEC-6005-0E41-87DE-AF31DDCE7EAE}" type="presOf" srcId="{931AD6AD-68AD-1F4D-802F-C6CD780A0CDB}" destId="{19DCBC3D-EF34-4444-B52C-E59D1C44CC9D}" srcOrd="0" destOrd="0" presId="urn:microsoft.com/office/officeart/2005/8/layout/cycle1"/>
    <dgm:cxn modelId="{C6969440-DD70-F04A-9648-CE1E066B1B10}" type="presOf" srcId="{B7792F1E-795A-8A40-9AF9-CBB036406804}" destId="{0EBEA1BD-8C57-A847-A4A1-BD492A397D4A}" srcOrd="0" destOrd="0" presId="urn:microsoft.com/office/officeart/2005/8/layout/cycle1"/>
    <dgm:cxn modelId="{30F180CD-DC0A-BC47-9B8D-B39C948CB430}" type="presOf" srcId="{F73B3211-1799-3F44-92B6-7CEE57ECB2D3}" destId="{BF6C208F-01F8-574D-980A-D40F886CF760}" srcOrd="0" destOrd="0" presId="urn:microsoft.com/office/officeart/2005/8/layout/cycle1"/>
    <dgm:cxn modelId="{A257B8B1-9A37-EF46-B2E5-CF2A447E33B7}" type="presOf" srcId="{580AAA11-E1E4-FC4E-A546-63E521F462A7}" destId="{DAE7F6D9-575B-6C47-9F2C-6177EB4BA541}" srcOrd="0" destOrd="0" presId="urn:microsoft.com/office/officeart/2005/8/layout/cycle1"/>
    <dgm:cxn modelId="{4C3DD547-D047-9D45-828F-C7C94046F4A6}" srcId="{8E1255C9-F847-A440-83FF-7AA254CCB896}" destId="{D7E87DE1-03EB-D748-89C5-D76845DF9F58}" srcOrd="9" destOrd="0" parTransId="{08AD16C4-82BB-C248-8EBD-2C05A46AF859}" sibTransId="{6533DBF9-2933-D44A-B9F0-8FC24EC06F20}"/>
    <dgm:cxn modelId="{34C95CFE-0089-3043-B19F-B0206EFE9587}" type="presOf" srcId="{325DB5A0-FE7A-8245-9663-7B515E4DF4C8}" destId="{EAEA7D1D-8D8A-4A4B-812D-D24179AFED27}" srcOrd="0" destOrd="0" presId="urn:microsoft.com/office/officeart/2005/8/layout/cycle1"/>
    <dgm:cxn modelId="{38AD3808-2BD0-054A-B4C3-B06BB57C4A40}" type="presOf" srcId="{0858D728-97B0-1A41-82DA-1572CE14754F}" destId="{9BE0E30D-6CC1-3143-BC4A-4FF2C5039316}" srcOrd="0" destOrd="0" presId="urn:microsoft.com/office/officeart/2005/8/layout/cycle1"/>
    <dgm:cxn modelId="{6E0A29B9-33A3-8F4D-BBD4-672768354023}" srcId="{8E1255C9-F847-A440-83FF-7AA254CCB896}" destId="{55E743FA-081E-B447-B4F2-DEEACC6857BC}" srcOrd="7" destOrd="0" parTransId="{4994F5D2-F751-6249-8BC2-0DA8296759D8}" sibTransId="{B7792F1E-795A-8A40-9AF9-CBB036406804}"/>
    <dgm:cxn modelId="{A51DA47A-4907-154A-811A-AE1F401EED5C}" type="presOf" srcId="{C62D126D-D94F-0A45-AAB3-A4A2804A9AA5}" destId="{49452468-AA65-834B-B75D-72A0A7810E13}" srcOrd="0" destOrd="0" presId="urn:microsoft.com/office/officeart/2005/8/layout/cycle1"/>
    <dgm:cxn modelId="{3A9D3539-ECDC-1F4F-BAD8-0A4445C9D753}" type="presOf" srcId="{55B5CCF6-1B65-AC49-B1EC-CD09807E71EF}" destId="{76EDA6DC-5A32-7640-86D9-A3D1F65AC2D3}" srcOrd="0" destOrd="0" presId="urn:microsoft.com/office/officeart/2005/8/layout/cycle1"/>
    <dgm:cxn modelId="{0DC2801E-87F7-F64D-AE9B-F65DC56847D6}" type="presOf" srcId="{CCCC52AB-CFB4-904A-B94C-E1998826B4F9}" destId="{7C0589C6-43EC-854D-966B-B0C5FE9A8192}" srcOrd="0" destOrd="0" presId="urn:microsoft.com/office/officeart/2005/8/layout/cycle1"/>
    <dgm:cxn modelId="{00A11473-052C-D542-94EC-4BF07E2C58D8}" type="presOf" srcId="{B6065800-F57E-6842-B73C-614AFBC2DE05}" destId="{2990F259-A510-7044-A15A-189FB55AE5CB}" srcOrd="0" destOrd="0" presId="urn:microsoft.com/office/officeart/2005/8/layout/cycle1"/>
    <dgm:cxn modelId="{7E3437C4-CA9E-744B-A10C-AB226D685EF4}" srcId="{8E1255C9-F847-A440-83FF-7AA254CCB896}" destId="{610909C5-6334-264F-93E0-189A71FB6993}" srcOrd="10" destOrd="0" parTransId="{BAA50C28-F269-4F4D-892E-94581FC50AB9}" sibTransId="{C62D126D-D94F-0A45-AAB3-A4A2804A9AA5}"/>
    <dgm:cxn modelId="{8473CCC9-3CE8-2541-BD76-1510DC4C2444}" srcId="{8E1255C9-F847-A440-83FF-7AA254CCB896}" destId="{527799A3-6798-F14C-9108-A99B044124B3}" srcOrd="11" destOrd="0" parTransId="{4C8AC837-DBAA-5F48-BFFA-88B3F17800FA}" sibTransId="{CCCC52AB-CFB4-904A-B94C-E1998826B4F9}"/>
    <dgm:cxn modelId="{0F5CB32F-4D27-1944-A719-5B0C5C9C0A0F}" type="presOf" srcId="{D7E87DE1-03EB-D748-89C5-D76845DF9F58}" destId="{12C576B8-5B2D-B04B-98C4-29D5E499FD83}" srcOrd="0" destOrd="0" presId="urn:microsoft.com/office/officeart/2005/8/layout/cycle1"/>
    <dgm:cxn modelId="{F3A6B861-5E5E-054F-9812-8CEB1DA73945}" type="presOf" srcId="{55E743FA-081E-B447-B4F2-DEEACC6857BC}" destId="{36444405-91CC-BC45-909E-8AE477F1EC7C}" srcOrd="0" destOrd="0" presId="urn:microsoft.com/office/officeart/2005/8/layout/cycle1"/>
    <dgm:cxn modelId="{7C658A9F-0C31-CA43-B6A0-DB77CC805E0D}" type="presOf" srcId="{6533DBF9-2933-D44A-B9F0-8FC24EC06F20}" destId="{C4FE94AE-AFAE-8743-9525-171FDA850E0F}" srcOrd="0" destOrd="0" presId="urn:microsoft.com/office/officeart/2005/8/layout/cycle1"/>
    <dgm:cxn modelId="{2C661229-0C87-C747-9E32-0342BD055020}" type="presOf" srcId="{19401D75-4FA1-2642-9C39-67D34D8AB9EC}" destId="{37E24780-EDFC-1D4D-B756-C90BE821441B}" srcOrd="0" destOrd="0" presId="urn:microsoft.com/office/officeart/2005/8/layout/cycle1"/>
    <dgm:cxn modelId="{6ACF3F72-312F-DA47-95A0-C78334096F76}" type="presOf" srcId="{81D20D5D-F15B-B844-BCE7-07FE2E88C5B6}" destId="{2467F156-8EB3-F044-8664-8B186FD19D40}" srcOrd="0" destOrd="0" presId="urn:microsoft.com/office/officeart/2005/8/layout/cycle1"/>
    <dgm:cxn modelId="{9D179EA7-3A49-544A-83DE-69B7A779502D}" srcId="{8E1255C9-F847-A440-83FF-7AA254CCB896}" destId="{D548EBB6-B1A8-4E4A-94F3-38AFF917AA13}" srcOrd="3" destOrd="0" parTransId="{9C2C1551-390F-D644-9FE4-C7360EFD93EC}" sibTransId="{55B5CCF6-1B65-AC49-B1EC-CD09807E71EF}"/>
    <dgm:cxn modelId="{5AAF4364-9530-0D4B-9AD9-E93F240E924E}" type="presOf" srcId="{A9914442-2057-0542-A0EA-F935FCA28993}" destId="{B4CE740F-E5F8-1040-9068-3C0CA6A81D60}" srcOrd="0" destOrd="0" presId="urn:microsoft.com/office/officeart/2005/8/layout/cycle1"/>
    <dgm:cxn modelId="{54C9969F-6A79-704F-960E-B72122D2CEF9}" type="presOf" srcId="{12600BCB-5734-3F4B-9543-0CB09A3EC940}" destId="{92DA8A36-05F4-4B4C-B207-6FB4CBC9688F}" srcOrd="0" destOrd="0" presId="urn:microsoft.com/office/officeart/2005/8/layout/cycle1"/>
    <dgm:cxn modelId="{59130A34-B4D6-A044-96F7-5346AB5CB5D8}" srcId="{8E1255C9-F847-A440-83FF-7AA254CCB896}" destId="{81D20D5D-F15B-B844-BCE7-07FE2E88C5B6}" srcOrd="2" destOrd="0" parTransId="{EDD06461-C2E5-A840-A887-FEA1BC169C5B}" sibTransId="{63159F5F-19C4-974F-B4D9-6A8388E3A179}"/>
    <dgm:cxn modelId="{9B7E2668-615B-5643-979B-FA0A329B777B}" type="presOf" srcId="{D805A741-31F4-6D45-A082-4AD4C7B066F1}" destId="{7D368AA8-A897-6A44-B2ED-5420DBBF55CD}" srcOrd="0" destOrd="0" presId="urn:microsoft.com/office/officeart/2005/8/layout/cycle1"/>
    <dgm:cxn modelId="{B263D5DB-FD9A-F845-A29A-1C25305A814B}" srcId="{8E1255C9-F847-A440-83FF-7AA254CCB896}" destId="{931AD6AD-68AD-1F4D-802F-C6CD780A0CDB}" srcOrd="8" destOrd="0" parTransId="{1C7C9849-E661-3747-A64F-D6BD82FBC8C6}" sibTransId="{591E9484-33B2-714C-AA5D-D47E80DA12F9}"/>
    <dgm:cxn modelId="{E471235B-E73E-984C-AACE-2E377D2BBDC1}" type="presOf" srcId="{D548EBB6-B1A8-4E4A-94F3-38AFF917AA13}" destId="{A85B6194-0CD3-0046-9C07-12EA626BEFA3}" srcOrd="0" destOrd="0" presId="urn:microsoft.com/office/officeart/2005/8/layout/cycle1"/>
    <dgm:cxn modelId="{34CC3354-813B-E041-805E-F41D5B576901}" type="presParOf" srcId="{974F300E-4386-5845-9047-D2E50BE5B9DF}" destId="{BF1A72C0-4F23-214E-B2C0-EC3432C35438}" srcOrd="0" destOrd="0" presId="urn:microsoft.com/office/officeart/2005/8/layout/cycle1"/>
    <dgm:cxn modelId="{186C5CBD-E0AF-7041-AC34-7412DD6F4FE5}" type="presParOf" srcId="{974F300E-4386-5845-9047-D2E50BE5B9DF}" destId="{92DA8A36-05F4-4B4C-B207-6FB4CBC9688F}" srcOrd="1" destOrd="0" presId="urn:microsoft.com/office/officeart/2005/8/layout/cycle1"/>
    <dgm:cxn modelId="{041B88B3-FA38-B240-9694-0A84427ACDF8}" type="presParOf" srcId="{974F300E-4386-5845-9047-D2E50BE5B9DF}" destId="{2990F259-A510-7044-A15A-189FB55AE5CB}" srcOrd="2" destOrd="0" presId="urn:microsoft.com/office/officeart/2005/8/layout/cycle1"/>
    <dgm:cxn modelId="{620412EC-BF8F-4E45-B44C-CCE2AEC69259}" type="presParOf" srcId="{974F300E-4386-5845-9047-D2E50BE5B9DF}" destId="{A7A1548F-03D0-7F43-8C4C-631804CE4126}" srcOrd="3" destOrd="0" presId="urn:microsoft.com/office/officeart/2005/8/layout/cycle1"/>
    <dgm:cxn modelId="{67B20E67-372F-F34B-A624-2EEFEEFFFB6A}" type="presParOf" srcId="{974F300E-4386-5845-9047-D2E50BE5B9DF}" destId="{EAEA7D1D-8D8A-4A4B-812D-D24179AFED27}" srcOrd="4" destOrd="0" presId="urn:microsoft.com/office/officeart/2005/8/layout/cycle1"/>
    <dgm:cxn modelId="{FA82C194-8598-E04D-934B-D0CFA4C1030B}" type="presParOf" srcId="{974F300E-4386-5845-9047-D2E50BE5B9DF}" destId="{2257407E-2335-6E46-9533-50F1A4869162}" srcOrd="5" destOrd="0" presId="urn:microsoft.com/office/officeart/2005/8/layout/cycle1"/>
    <dgm:cxn modelId="{4BAB1B51-93B6-4A45-BFC3-D7F71D22AF3B}" type="presParOf" srcId="{974F300E-4386-5845-9047-D2E50BE5B9DF}" destId="{3467B5D4-61EB-4C46-BB87-881C0920F2D1}" srcOrd="6" destOrd="0" presId="urn:microsoft.com/office/officeart/2005/8/layout/cycle1"/>
    <dgm:cxn modelId="{6E6E73FB-A7A2-F141-9C73-ECBDD6164B7F}" type="presParOf" srcId="{974F300E-4386-5845-9047-D2E50BE5B9DF}" destId="{2467F156-8EB3-F044-8664-8B186FD19D40}" srcOrd="7" destOrd="0" presId="urn:microsoft.com/office/officeart/2005/8/layout/cycle1"/>
    <dgm:cxn modelId="{646039FC-5A9F-F54D-8BC9-E717D2FBAD8C}" type="presParOf" srcId="{974F300E-4386-5845-9047-D2E50BE5B9DF}" destId="{DC85BF06-3190-2C49-B38C-CC01414F9567}" srcOrd="8" destOrd="0" presId="urn:microsoft.com/office/officeart/2005/8/layout/cycle1"/>
    <dgm:cxn modelId="{60C6B2E9-5B8B-A94D-AE5B-CF66B1F4FB47}" type="presParOf" srcId="{974F300E-4386-5845-9047-D2E50BE5B9DF}" destId="{818521AB-CB19-3245-AC47-32330EC1D05A}" srcOrd="9" destOrd="0" presId="urn:microsoft.com/office/officeart/2005/8/layout/cycle1"/>
    <dgm:cxn modelId="{339C35D5-06A8-E74C-9090-9285B2CA2344}" type="presParOf" srcId="{974F300E-4386-5845-9047-D2E50BE5B9DF}" destId="{A85B6194-0CD3-0046-9C07-12EA626BEFA3}" srcOrd="10" destOrd="0" presId="urn:microsoft.com/office/officeart/2005/8/layout/cycle1"/>
    <dgm:cxn modelId="{72B3ACA7-9521-4941-9746-4ED22DDDA8FB}" type="presParOf" srcId="{974F300E-4386-5845-9047-D2E50BE5B9DF}" destId="{76EDA6DC-5A32-7640-86D9-A3D1F65AC2D3}" srcOrd="11" destOrd="0" presId="urn:microsoft.com/office/officeart/2005/8/layout/cycle1"/>
    <dgm:cxn modelId="{D422ACA4-F5CE-6C44-936A-9ACDF57D3F9C}" type="presParOf" srcId="{974F300E-4386-5845-9047-D2E50BE5B9DF}" destId="{5FEB966B-5E78-494C-B5A1-6F18B3A362B7}" srcOrd="12" destOrd="0" presId="urn:microsoft.com/office/officeart/2005/8/layout/cycle1"/>
    <dgm:cxn modelId="{D4B8EEBE-4063-DA4D-8975-6A5574FEBDCA}" type="presParOf" srcId="{974F300E-4386-5845-9047-D2E50BE5B9DF}" destId="{9BE0E30D-6CC1-3143-BC4A-4FF2C5039316}" srcOrd="13" destOrd="0" presId="urn:microsoft.com/office/officeart/2005/8/layout/cycle1"/>
    <dgm:cxn modelId="{05DAD2AF-1731-CA4C-A261-91B84CDE276C}" type="presParOf" srcId="{974F300E-4386-5845-9047-D2E50BE5B9DF}" destId="{37E24780-EDFC-1D4D-B756-C90BE821441B}" srcOrd="14" destOrd="0" presId="urn:microsoft.com/office/officeart/2005/8/layout/cycle1"/>
    <dgm:cxn modelId="{1EC8423C-F00F-494C-8AC4-22CB460C3FE2}" type="presParOf" srcId="{974F300E-4386-5845-9047-D2E50BE5B9DF}" destId="{788B510C-5C6F-7E4F-BD2A-4B0F37349509}" srcOrd="15" destOrd="0" presId="urn:microsoft.com/office/officeart/2005/8/layout/cycle1"/>
    <dgm:cxn modelId="{2640C4AE-274F-4145-A8E4-5C440DAAD7A6}" type="presParOf" srcId="{974F300E-4386-5845-9047-D2E50BE5B9DF}" destId="{BF6C208F-01F8-574D-980A-D40F886CF760}" srcOrd="16" destOrd="0" presId="urn:microsoft.com/office/officeart/2005/8/layout/cycle1"/>
    <dgm:cxn modelId="{B9688027-97FA-9140-8ED2-22F1349482F2}" type="presParOf" srcId="{974F300E-4386-5845-9047-D2E50BE5B9DF}" destId="{DAE7F6D9-575B-6C47-9F2C-6177EB4BA541}" srcOrd="17" destOrd="0" presId="urn:microsoft.com/office/officeart/2005/8/layout/cycle1"/>
    <dgm:cxn modelId="{DD421F9D-9854-684E-AE88-D9BA422F5791}" type="presParOf" srcId="{974F300E-4386-5845-9047-D2E50BE5B9DF}" destId="{3AD74439-13B4-6B4C-A74C-96BE28333D49}" srcOrd="18" destOrd="0" presId="urn:microsoft.com/office/officeart/2005/8/layout/cycle1"/>
    <dgm:cxn modelId="{F7F20CF1-E708-6B4E-9EFC-05E22D388D9A}" type="presParOf" srcId="{974F300E-4386-5845-9047-D2E50BE5B9DF}" destId="{B4CE740F-E5F8-1040-9068-3C0CA6A81D60}" srcOrd="19" destOrd="0" presId="urn:microsoft.com/office/officeart/2005/8/layout/cycle1"/>
    <dgm:cxn modelId="{0E749A69-2CD2-744E-BAA4-533C30C777F2}" type="presParOf" srcId="{974F300E-4386-5845-9047-D2E50BE5B9DF}" destId="{7D368AA8-A897-6A44-B2ED-5420DBBF55CD}" srcOrd="20" destOrd="0" presId="urn:microsoft.com/office/officeart/2005/8/layout/cycle1"/>
    <dgm:cxn modelId="{09C2275A-0EBD-9D48-8FFE-9656BCAEAB7E}" type="presParOf" srcId="{974F300E-4386-5845-9047-D2E50BE5B9DF}" destId="{256A8A82-B1CB-EF43-AB66-A3D1C8A54B59}" srcOrd="21" destOrd="0" presId="urn:microsoft.com/office/officeart/2005/8/layout/cycle1"/>
    <dgm:cxn modelId="{3F90D701-CAC6-D343-9D54-77F1AB8D8FD3}" type="presParOf" srcId="{974F300E-4386-5845-9047-D2E50BE5B9DF}" destId="{36444405-91CC-BC45-909E-8AE477F1EC7C}" srcOrd="22" destOrd="0" presId="urn:microsoft.com/office/officeart/2005/8/layout/cycle1"/>
    <dgm:cxn modelId="{17DC2F4B-5378-0649-9AE4-15DF117EA002}" type="presParOf" srcId="{974F300E-4386-5845-9047-D2E50BE5B9DF}" destId="{0EBEA1BD-8C57-A847-A4A1-BD492A397D4A}" srcOrd="23" destOrd="0" presId="urn:microsoft.com/office/officeart/2005/8/layout/cycle1"/>
    <dgm:cxn modelId="{F4A61317-E48D-FC45-8CA6-AF1F93B40015}" type="presParOf" srcId="{974F300E-4386-5845-9047-D2E50BE5B9DF}" destId="{A1257670-91AA-B74E-AFCB-48382C466D43}" srcOrd="24" destOrd="0" presId="urn:microsoft.com/office/officeart/2005/8/layout/cycle1"/>
    <dgm:cxn modelId="{4A90D76D-5F8D-E641-9A8F-5739FFA69A87}" type="presParOf" srcId="{974F300E-4386-5845-9047-D2E50BE5B9DF}" destId="{19DCBC3D-EF34-4444-B52C-E59D1C44CC9D}" srcOrd="25" destOrd="0" presId="urn:microsoft.com/office/officeart/2005/8/layout/cycle1"/>
    <dgm:cxn modelId="{3B445221-174A-0241-9C36-1491EA361C4C}" type="presParOf" srcId="{974F300E-4386-5845-9047-D2E50BE5B9DF}" destId="{CDA9BE8C-41E5-BF45-BAB4-5B91BDDEFF8D}" srcOrd="26" destOrd="0" presId="urn:microsoft.com/office/officeart/2005/8/layout/cycle1"/>
    <dgm:cxn modelId="{B73BAC20-4606-F94C-A272-9892064B74C0}" type="presParOf" srcId="{974F300E-4386-5845-9047-D2E50BE5B9DF}" destId="{731680F6-F070-374C-97C4-FB0156E03231}" srcOrd="27" destOrd="0" presId="urn:microsoft.com/office/officeart/2005/8/layout/cycle1"/>
    <dgm:cxn modelId="{F4797566-F73C-AD4E-83B1-D886AC179D82}" type="presParOf" srcId="{974F300E-4386-5845-9047-D2E50BE5B9DF}" destId="{12C576B8-5B2D-B04B-98C4-29D5E499FD83}" srcOrd="28" destOrd="0" presId="urn:microsoft.com/office/officeart/2005/8/layout/cycle1"/>
    <dgm:cxn modelId="{8C772CA6-BDF3-8B41-AF31-90BB6F9BB697}" type="presParOf" srcId="{974F300E-4386-5845-9047-D2E50BE5B9DF}" destId="{C4FE94AE-AFAE-8743-9525-171FDA850E0F}" srcOrd="29" destOrd="0" presId="urn:microsoft.com/office/officeart/2005/8/layout/cycle1"/>
    <dgm:cxn modelId="{ED213564-AA3F-244E-9636-C7514682E41C}" type="presParOf" srcId="{974F300E-4386-5845-9047-D2E50BE5B9DF}" destId="{FBD4D212-3E98-9843-8795-297F9EDDD657}" srcOrd="30" destOrd="0" presId="urn:microsoft.com/office/officeart/2005/8/layout/cycle1"/>
    <dgm:cxn modelId="{2BFCFAB0-7438-614E-8CB9-EF598942517D}" type="presParOf" srcId="{974F300E-4386-5845-9047-D2E50BE5B9DF}" destId="{54CDBF4B-9D09-3242-A1D5-0506BD1712C5}" srcOrd="31" destOrd="0" presId="urn:microsoft.com/office/officeart/2005/8/layout/cycle1"/>
    <dgm:cxn modelId="{0B0E2B02-0073-A942-A934-284AA0FA89B3}" type="presParOf" srcId="{974F300E-4386-5845-9047-D2E50BE5B9DF}" destId="{49452468-AA65-834B-B75D-72A0A7810E13}" srcOrd="32" destOrd="0" presId="urn:microsoft.com/office/officeart/2005/8/layout/cycle1"/>
    <dgm:cxn modelId="{48FD286F-AC37-8847-8BD1-29B7F9A95B6C}" type="presParOf" srcId="{974F300E-4386-5845-9047-D2E50BE5B9DF}" destId="{B0C742D0-6463-FF41-BE88-36D0AF1ED5D5}" srcOrd="33" destOrd="0" presId="urn:microsoft.com/office/officeart/2005/8/layout/cycle1"/>
    <dgm:cxn modelId="{6ECDB064-86F8-6E45-B90E-0930FC727D74}" type="presParOf" srcId="{974F300E-4386-5845-9047-D2E50BE5B9DF}" destId="{CE064FAD-9527-C04A-986D-ADE7F29D4AAF}" srcOrd="34" destOrd="0" presId="urn:microsoft.com/office/officeart/2005/8/layout/cycle1"/>
    <dgm:cxn modelId="{51E06DE3-4284-9240-B47E-9C3F8CA98C58}" type="presParOf" srcId="{974F300E-4386-5845-9047-D2E50BE5B9DF}" destId="{7C0589C6-43EC-854D-966B-B0C5FE9A8192}" srcOrd="3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1255C9-F847-A440-83FF-7AA254CCB896}" type="doc">
      <dgm:prSet loTypeId="urn:microsoft.com/office/officeart/2005/8/layout/cycle1" loCatId="cycle" qsTypeId="urn:microsoft.com/office/officeart/2005/8/quickstyle/simple4" qsCatId="simple" csTypeId="urn:microsoft.com/office/officeart/2005/8/colors/accent1_2" csCatId="accent1" phldr="1"/>
      <dgm:spPr/>
    </dgm:pt>
    <dgm:pt modelId="{12600BCB-5734-3F4B-9543-0CB09A3EC940}">
      <dgm:prSet phldrT="[Text]" custT="1"/>
      <dgm:spPr>
        <a:xfrm>
          <a:off x="4198328" y="3003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 Nisan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694C5870-D1B6-4749-AAAC-40AAB1DA82EA}" type="parTrans" cxnId="{24E8EE39-70FF-B84F-8DD2-74F1728207D4}">
      <dgm:prSet/>
      <dgm:spPr/>
      <dgm:t>
        <a:bodyPr/>
        <a:lstStyle/>
        <a:p>
          <a:endParaRPr lang="en-US"/>
        </a:p>
      </dgm:t>
    </dgm:pt>
    <dgm:pt modelId="{B6065800-F57E-6842-B73C-614AFBC2DE05}" type="sibTrans" cxnId="{24E8EE39-70FF-B84F-8DD2-74F1728207D4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325DB5A0-FE7A-8245-9663-7B515E4DF4C8}">
      <dgm:prSet phldrT="[Text]" custT="1"/>
      <dgm:spPr>
        <a:xfrm>
          <a:off x="5496848" y="752704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2 Iyar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4E2DDA45-C5A5-2D44-BC75-B1BB3E89C39E}" type="parTrans" cxnId="{B110A1D2-E1D2-C04C-8976-779F7F4F66C8}">
      <dgm:prSet/>
      <dgm:spPr/>
      <dgm:t>
        <a:bodyPr/>
        <a:lstStyle/>
        <a:p>
          <a:endParaRPr lang="en-US"/>
        </a:p>
      </dgm:t>
    </dgm:pt>
    <dgm:pt modelId="{54471214-3ABC-B64E-8935-4F53AC7091F5}" type="sibTrans" cxnId="{B110A1D2-E1D2-C04C-8976-779F7F4F66C8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81D20D5D-F15B-B844-BCE7-07FE2E88C5B6}">
      <dgm:prSet phldrT="[Text]" custT="1"/>
      <dgm:spPr>
        <a:xfrm>
          <a:off x="6246550" y="2051225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3 Sivan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EDD06461-C2E5-A840-A887-FEA1BC169C5B}" type="parTrans" cxnId="{59130A34-B4D6-A044-96F7-5346AB5CB5D8}">
      <dgm:prSet/>
      <dgm:spPr/>
      <dgm:t>
        <a:bodyPr/>
        <a:lstStyle/>
        <a:p>
          <a:endParaRPr lang="en-US"/>
        </a:p>
      </dgm:t>
    </dgm:pt>
    <dgm:pt modelId="{63159F5F-19C4-974F-B4D9-6A8388E3A179}" type="sibTrans" cxnId="{59130A34-B4D6-A044-96F7-5346AB5CB5D8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D548EBB6-B1A8-4E4A-94F3-38AFF917AA13}">
      <dgm:prSet phldrT="[Text]" custT="1"/>
      <dgm:spPr>
        <a:xfrm>
          <a:off x="6246550" y="355062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4 Tammuz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9C2C1551-390F-D644-9FE4-C7360EFD93EC}" type="parTrans" cxnId="{9D179EA7-3A49-544A-83DE-69B7A779502D}">
      <dgm:prSet/>
      <dgm:spPr/>
      <dgm:t>
        <a:bodyPr/>
        <a:lstStyle/>
        <a:p>
          <a:endParaRPr lang="en-US"/>
        </a:p>
      </dgm:t>
    </dgm:pt>
    <dgm:pt modelId="{55B5CCF6-1B65-AC49-B1EC-CD09807E71EF}" type="sibTrans" cxnId="{9D179EA7-3A49-544A-83DE-69B7A779502D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0858D728-97B0-1A41-82DA-1572CE14754F}">
      <dgm:prSet phldrT="[Text]" custT="1"/>
      <dgm:spPr>
        <a:xfrm>
          <a:off x="5496848" y="484914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5 Av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101D8312-F9CD-0648-93A1-801EBB18F1C1}" type="parTrans" cxnId="{C71EFA8F-2D9D-B349-9D8F-4C4E8D5A1A88}">
      <dgm:prSet/>
      <dgm:spPr/>
      <dgm:t>
        <a:bodyPr/>
        <a:lstStyle/>
        <a:p>
          <a:endParaRPr lang="en-US"/>
        </a:p>
      </dgm:t>
    </dgm:pt>
    <dgm:pt modelId="{19401D75-4FA1-2642-9C39-67D34D8AB9EC}" type="sibTrans" cxnId="{C71EFA8F-2D9D-B349-9D8F-4C4E8D5A1A88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F73B3211-1799-3F44-92B6-7CEE57ECB2D3}">
      <dgm:prSet phldrT="[Text]" custT="1"/>
      <dgm:spPr>
        <a:xfrm>
          <a:off x="4198328" y="5598850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6 </a:t>
          </a:r>
          <a:r>
            <a:rPr lang="en-US" sz="16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Ellul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3185974B-797D-B74A-90E5-50DD4F820E03}" type="parTrans" cxnId="{8BC02790-30A7-8E4F-A35E-2380CA591837}">
      <dgm:prSet/>
      <dgm:spPr/>
      <dgm:t>
        <a:bodyPr/>
        <a:lstStyle/>
        <a:p>
          <a:endParaRPr lang="en-US"/>
        </a:p>
      </dgm:t>
    </dgm:pt>
    <dgm:pt modelId="{580AAA11-E1E4-FC4E-A546-63E521F462A7}" type="sibTrans" cxnId="{8BC02790-30A7-8E4F-A35E-2380CA591837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A9914442-2057-0542-A0EA-F935FCA28993}">
      <dgm:prSet custT="1"/>
      <dgm:spPr>
        <a:xfrm>
          <a:off x="2698925" y="5598850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7 Tishri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7C8B2F9C-9DC8-B341-9185-DD1FDBDEC5E5}" type="parTrans" cxnId="{43A2D624-36A7-0349-8165-2080658490D3}">
      <dgm:prSet/>
      <dgm:spPr/>
      <dgm:t>
        <a:bodyPr/>
        <a:lstStyle/>
        <a:p>
          <a:endParaRPr lang="en-US"/>
        </a:p>
      </dgm:t>
    </dgm:pt>
    <dgm:pt modelId="{D805A741-31F4-6D45-A082-4AD4C7B066F1}" type="sibTrans" cxnId="{43A2D624-36A7-0349-8165-2080658490D3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55E743FA-081E-B447-B4F2-DEEACC6857BC}">
      <dgm:prSet custT="1"/>
      <dgm:spPr>
        <a:xfrm>
          <a:off x="1400404" y="484914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8 </a:t>
          </a:r>
          <a:r>
            <a:rPr lang="en-US" sz="16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Cheshvan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4994F5D2-F751-6249-8BC2-0DA8296759D8}" type="parTrans" cxnId="{6E0A29B9-33A3-8F4D-BBD4-672768354023}">
      <dgm:prSet/>
      <dgm:spPr/>
      <dgm:t>
        <a:bodyPr/>
        <a:lstStyle/>
        <a:p>
          <a:endParaRPr lang="en-US"/>
        </a:p>
      </dgm:t>
    </dgm:pt>
    <dgm:pt modelId="{B7792F1E-795A-8A40-9AF9-CBB036406804}" type="sibTrans" cxnId="{6E0A29B9-33A3-8F4D-BBD4-672768354023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931AD6AD-68AD-1F4D-802F-C6CD780A0CDB}">
      <dgm:prSet custT="1"/>
      <dgm:spPr>
        <a:xfrm>
          <a:off x="650703" y="355062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9 Kislev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1C7C9849-E661-3747-A64F-D6BD82FBC8C6}" type="parTrans" cxnId="{B263D5DB-FD9A-F845-A29A-1C25305A814B}">
      <dgm:prSet/>
      <dgm:spPr/>
      <dgm:t>
        <a:bodyPr/>
        <a:lstStyle/>
        <a:p>
          <a:endParaRPr lang="en-US"/>
        </a:p>
      </dgm:t>
    </dgm:pt>
    <dgm:pt modelId="{591E9484-33B2-714C-AA5D-D47E80DA12F9}" type="sibTrans" cxnId="{B263D5DB-FD9A-F845-A29A-1C25305A814B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D7E87DE1-03EB-D748-89C5-D76845DF9F58}">
      <dgm:prSet custT="1"/>
      <dgm:spPr>
        <a:xfrm>
          <a:off x="650703" y="2051225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10 Tevet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08AD16C4-82BB-C248-8EBD-2C05A46AF859}" type="parTrans" cxnId="{4C3DD547-D047-9D45-828F-C7C94046F4A6}">
      <dgm:prSet/>
      <dgm:spPr/>
      <dgm:t>
        <a:bodyPr/>
        <a:lstStyle/>
        <a:p>
          <a:endParaRPr lang="en-US"/>
        </a:p>
      </dgm:t>
    </dgm:pt>
    <dgm:pt modelId="{6533DBF9-2933-D44A-B9F0-8FC24EC06F20}" type="sibTrans" cxnId="{4C3DD547-D047-9D45-828F-C7C94046F4A6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610909C5-6334-264F-93E0-189A71FB6993}">
      <dgm:prSet custT="1"/>
      <dgm:spPr>
        <a:xfrm>
          <a:off x="1400404" y="752704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11 Shevat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BAA50C28-F269-4F4D-892E-94581FC50AB9}" type="parTrans" cxnId="{7E3437C4-CA9E-744B-A10C-AB226D685EF4}">
      <dgm:prSet/>
      <dgm:spPr/>
      <dgm:t>
        <a:bodyPr/>
        <a:lstStyle/>
        <a:p>
          <a:endParaRPr lang="en-US"/>
        </a:p>
      </dgm:t>
    </dgm:pt>
    <dgm:pt modelId="{C62D126D-D94F-0A45-AAB3-A4A2804A9AA5}" type="sibTrans" cxnId="{7E3437C4-CA9E-744B-A10C-AB226D685EF4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527799A3-6798-F14C-9108-A99B044124B3}">
      <dgm:prSet custT="1"/>
      <dgm:spPr>
        <a:xfrm>
          <a:off x="2698925" y="3003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12 Adar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4C8AC837-DBAA-5F48-BFFA-88B3F17800FA}" type="parTrans" cxnId="{8473CCC9-3CE8-2541-BD76-1510DC4C2444}">
      <dgm:prSet/>
      <dgm:spPr/>
      <dgm:t>
        <a:bodyPr/>
        <a:lstStyle/>
        <a:p>
          <a:endParaRPr lang="en-US"/>
        </a:p>
      </dgm:t>
    </dgm:pt>
    <dgm:pt modelId="{CCCC52AB-CFB4-904A-B94C-E1998826B4F9}" type="sibTrans" cxnId="{8473CCC9-3CE8-2541-BD76-1510DC4C2444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974F300E-4386-5845-9047-D2E50BE5B9DF}" type="pres">
      <dgm:prSet presAssocID="{8E1255C9-F847-A440-83FF-7AA254CCB896}" presName="cycle" presStyleCnt="0">
        <dgm:presLayoutVars>
          <dgm:dir/>
          <dgm:resizeHandles val="exact"/>
        </dgm:presLayoutVars>
      </dgm:prSet>
      <dgm:spPr/>
    </dgm:pt>
    <dgm:pt modelId="{BF1A72C0-4F23-214E-B2C0-EC3432C35438}" type="pres">
      <dgm:prSet presAssocID="{12600BCB-5734-3F4B-9543-0CB09A3EC940}" presName="dummy" presStyleCnt="0"/>
      <dgm:spPr/>
    </dgm:pt>
    <dgm:pt modelId="{92DA8A36-05F4-4B4C-B207-6FB4CBC9688F}" type="pres">
      <dgm:prSet presAssocID="{12600BCB-5734-3F4B-9543-0CB09A3EC940}" presName="node" presStyleLbl="revTx" presStyleIdx="0" presStyleCnt="12" custScaleX="23535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990F259-A510-7044-A15A-189FB55AE5CB}" type="pres">
      <dgm:prSet presAssocID="{B6065800-F57E-6842-B73C-614AFBC2DE05}" presName="sibTrans" presStyleLbl="node1" presStyleIdx="0" presStyleCnt="12"/>
      <dgm:spPr>
        <a:prstGeom prst="circularArrow">
          <a:avLst>
            <a:gd name="adj1" fmla="val 2311"/>
            <a:gd name="adj2" fmla="val 139396"/>
            <a:gd name="adj3" fmla="val 18197564"/>
            <a:gd name="adj4" fmla="val 175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A7A1548F-03D0-7F43-8C4C-631804CE4126}" type="pres">
      <dgm:prSet presAssocID="{325DB5A0-FE7A-8245-9663-7B515E4DF4C8}" presName="dummy" presStyleCnt="0"/>
      <dgm:spPr/>
    </dgm:pt>
    <dgm:pt modelId="{EAEA7D1D-8D8A-4A4B-812D-D24179AFED27}" type="pres">
      <dgm:prSet presAssocID="{325DB5A0-FE7A-8245-9663-7B515E4DF4C8}" presName="node" presStyleLbl="revTx" presStyleIdx="1" presStyleCnt="12" custScaleX="19231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257407E-2335-6E46-9533-50F1A4869162}" type="pres">
      <dgm:prSet presAssocID="{54471214-3ABC-B64E-8935-4F53AC7091F5}" presName="sibTrans" presStyleLbl="node1" presStyleIdx="1" presStyleCnt="12"/>
      <dgm:spPr>
        <a:prstGeom prst="circularArrow">
          <a:avLst>
            <a:gd name="adj1" fmla="val 2311"/>
            <a:gd name="adj2" fmla="val 139396"/>
            <a:gd name="adj3" fmla="val 20107283"/>
            <a:gd name="adj4" fmla="val 194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3467B5D4-61EB-4C46-BB87-881C0920F2D1}" type="pres">
      <dgm:prSet presAssocID="{81D20D5D-F15B-B844-BCE7-07FE2E88C5B6}" presName="dummy" presStyleCnt="0"/>
      <dgm:spPr/>
    </dgm:pt>
    <dgm:pt modelId="{2467F156-8EB3-F044-8664-8B186FD19D40}" type="pres">
      <dgm:prSet presAssocID="{81D20D5D-F15B-B844-BCE7-07FE2E88C5B6}" presName="node" presStyleLbl="revTx" presStyleIdx="2" presStyleCnt="12" custScaleX="21680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C85BF06-3190-2C49-B38C-CC01414F9567}" type="pres">
      <dgm:prSet presAssocID="{63159F5F-19C4-974F-B4D9-6A8388E3A179}" presName="sibTrans" presStyleLbl="node1" presStyleIdx="2" presStyleCnt="12"/>
      <dgm:spPr>
        <a:prstGeom prst="circularArrow">
          <a:avLst>
            <a:gd name="adj1" fmla="val 2311"/>
            <a:gd name="adj2" fmla="val 139396"/>
            <a:gd name="adj3" fmla="val 322868"/>
            <a:gd name="adj4" fmla="val 21137736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818521AB-CB19-3245-AC47-32330EC1D05A}" type="pres">
      <dgm:prSet presAssocID="{D548EBB6-B1A8-4E4A-94F3-38AFF917AA13}" presName="dummy" presStyleCnt="0"/>
      <dgm:spPr/>
    </dgm:pt>
    <dgm:pt modelId="{A85B6194-0CD3-0046-9C07-12EA626BEFA3}" type="pres">
      <dgm:prSet presAssocID="{D548EBB6-B1A8-4E4A-94F3-38AFF917AA13}" presName="node" presStyleLbl="revTx" presStyleIdx="3" presStyleCnt="12" custScaleX="21195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6EDA6DC-5A32-7640-86D9-A3D1F65AC2D3}" type="pres">
      <dgm:prSet presAssocID="{55B5CCF6-1B65-AC49-B1EC-CD09807E71EF}" presName="sibTrans" presStyleLbl="node1" presStyleIdx="3" presStyleCnt="12"/>
      <dgm:spPr>
        <a:prstGeom prst="circularArrow">
          <a:avLst>
            <a:gd name="adj1" fmla="val 2311"/>
            <a:gd name="adj2" fmla="val 139396"/>
            <a:gd name="adj3" fmla="val 1997564"/>
            <a:gd name="adj4" fmla="val 13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5FEB966B-5E78-494C-B5A1-6F18B3A362B7}" type="pres">
      <dgm:prSet presAssocID="{0858D728-97B0-1A41-82DA-1572CE14754F}" presName="dummy" presStyleCnt="0"/>
      <dgm:spPr/>
    </dgm:pt>
    <dgm:pt modelId="{9BE0E30D-6CC1-3143-BC4A-4FF2C5039316}" type="pres">
      <dgm:prSet presAssocID="{0858D728-97B0-1A41-82DA-1572CE14754F}" presName="node" presStyleLbl="revTx" presStyleIdx="4" presStyleCnt="12" custScaleX="25071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7E24780-EDFC-1D4D-B756-C90BE821441B}" type="pres">
      <dgm:prSet presAssocID="{19401D75-4FA1-2642-9C39-67D34D8AB9EC}" presName="sibTrans" presStyleLbl="node1" presStyleIdx="4" presStyleCnt="12"/>
      <dgm:spPr>
        <a:prstGeom prst="circularArrow">
          <a:avLst>
            <a:gd name="adj1" fmla="val 2311"/>
            <a:gd name="adj2" fmla="val 139396"/>
            <a:gd name="adj3" fmla="val 3907283"/>
            <a:gd name="adj4" fmla="val 32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788B510C-5C6F-7E4F-BD2A-4B0F37349509}" type="pres">
      <dgm:prSet presAssocID="{F73B3211-1799-3F44-92B6-7CEE57ECB2D3}" presName="dummy" presStyleCnt="0"/>
      <dgm:spPr/>
    </dgm:pt>
    <dgm:pt modelId="{BF6C208F-01F8-574D-980A-D40F886CF760}" type="pres">
      <dgm:prSet presAssocID="{F73B3211-1799-3F44-92B6-7CEE57ECB2D3}" presName="node" presStyleLbl="revTx" presStyleIdx="5" presStyleCnt="12" custScaleX="20941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AE7F6D9-575B-6C47-9F2C-6177EB4BA541}" type="pres">
      <dgm:prSet presAssocID="{580AAA11-E1E4-FC4E-A546-63E521F462A7}" presName="sibTrans" presStyleLbl="node1" presStyleIdx="5" presStyleCnt="12"/>
      <dgm:spPr>
        <a:prstGeom prst="circularArrow">
          <a:avLst>
            <a:gd name="adj1" fmla="val 2311"/>
            <a:gd name="adj2" fmla="val 139396"/>
            <a:gd name="adj3" fmla="val 5722868"/>
            <a:gd name="adj4" fmla="val 4937736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3AD74439-13B4-6B4C-A74C-96BE28333D49}" type="pres">
      <dgm:prSet presAssocID="{A9914442-2057-0542-A0EA-F935FCA28993}" presName="dummy" presStyleCnt="0"/>
      <dgm:spPr/>
    </dgm:pt>
    <dgm:pt modelId="{B4CE740F-E5F8-1040-9068-3C0CA6A81D60}" type="pres">
      <dgm:prSet presAssocID="{A9914442-2057-0542-A0EA-F935FCA28993}" presName="node" presStyleLbl="revTx" presStyleIdx="6" presStyleCnt="12" custScaleX="16043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D368AA8-A897-6A44-B2ED-5420DBBF55CD}" type="pres">
      <dgm:prSet presAssocID="{D805A741-31F4-6D45-A082-4AD4C7B066F1}" presName="sibTrans" presStyleLbl="node1" presStyleIdx="6" presStyleCnt="12"/>
      <dgm:spPr>
        <a:prstGeom prst="circularArrow">
          <a:avLst>
            <a:gd name="adj1" fmla="val 2311"/>
            <a:gd name="adj2" fmla="val 139396"/>
            <a:gd name="adj3" fmla="val 7397564"/>
            <a:gd name="adj4" fmla="val 67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256A8A82-B1CB-EF43-AB66-A3D1C8A54B59}" type="pres">
      <dgm:prSet presAssocID="{55E743FA-081E-B447-B4F2-DEEACC6857BC}" presName="dummy" presStyleCnt="0"/>
      <dgm:spPr/>
    </dgm:pt>
    <dgm:pt modelId="{36444405-91CC-BC45-909E-8AE477F1EC7C}" type="pres">
      <dgm:prSet presAssocID="{55E743FA-081E-B447-B4F2-DEEACC6857BC}" presName="node" presStyleLbl="revTx" presStyleIdx="7" presStyleCnt="12" custScaleX="21825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EBEA1BD-8C57-A847-A4A1-BD492A397D4A}" type="pres">
      <dgm:prSet presAssocID="{B7792F1E-795A-8A40-9AF9-CBB036406804}" presName="sibTrans" presStyleLbl="node1" presStyleIdx="7" presStyleCnt="12"/>
      <dgm:spPr>
        <a:prstGeom prst="circularArrow">
          <a:avLst>
            <a:gd name="adj1" fmla="val 2311"/>
            <a:gd name="adj2" fmla="val 139396"/>
            <a:gd name="adj3" fmla="val 9307283"/>
            <a:gd name="adj4" fmla="val 86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A1257670-91AA-B74E-AFCB-48382C466D43}" type="pres">
      <dgm:prSet presAssocID="{931AD6AD-68AD-1F4D-802F-C6CD780A0CDB}" presName="dummy" presStyleCnt="0"/>
      <dgm:spPr/>
    </dgm:pt>
    <dgm:pt modelId="{19DCBC3D-EF34-4444-B52C-E59D1C44CC9D}" type="pres">
      <dgm:prSet presAssocID="{931AD6AD-68AD-1F4D-802F-C6CD780A0CDB}" presName="node" presStyleLbl="revTx" presStyleIdx="8" presStyleCnt="12" custScaleX="22115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DA9BE8C-41E5-BF45-BAB4-5B91BDDEFF8D}" type="pres">
      <dgm:prSet presAssocID="{591E9484-33B2-714C-AA5D-D47E80DA12F9}" presName="sibTrans" presStyleLbl="node1" presStyleIdx="8" presStyleCnt="12"/>
      <dgm:spPr>
        <a:prstGeom prst="circularArrow">
          <a:avLst>
            <a:gd name="adj1" fmla="val 2311"/>
            <a:gd name="adj2" fmla="val 139396"/>
            <a:gd name="adj3" fmla="val 11122868"/>
            <a:gd name="adj4" fmla="val 10337736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731680F6-F070-374C-97C4-FB0156E03231}" type="pres">
      <dgm:prSet presAssocID="{D7E87DE1-03EB-D748-89C5-D76845DF9F58}" presName="dummy" presStyleCnt="0"/>
      <dgm:spPr/>
    </dgm:pt>
    <dgm:pt modelId="{12C576B8-5B2D-B04B-98C4-29D5E499FD83}" type="pres">
      <dgm:prSet presAssocID="{D7E87DE1-03EB-D748-89C5-D76845DF9F58}" presName="node" presStyleLbl="revTx" presStyleIdx="9" presStyleCnt="12" custScaleX="22383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4FE94AE-AFAE-8743-9525-171FDA850E0F}" type="pres">
      <dgm:prSet presAssocID="{6533DBF9-2933-D44A-B9F0-8FC24EC06F20}" presName="sibTrans" presStyleLbl="node1" presStyleIdx="9" presStyleCnt="12"/>
      <dgm:spPr>
        <a:prstGeom prst="circularArrow">
          <a:avLst>
            <a:gd name="adj1" fmla="val 2311"/>
            <a:gd name="adj2" fmla="val 139396"/>
            <a:gd name="adj3" fmla="val 12797564"/>
            <a:gd name="adj4" fmla="val 121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FBD4D212-3E98-9843-8795-297F9EDDD657}" type="pres">
      <dgm:prSet presAssocID="{610909C5-6334-264F-93E0-189A71FB6993}" presName="dummy" presStyleCnt="0"/>
      <dgm:spPr/>
    </dgm:pt>
    <dgm:pt modelId="{54CDBF4B-9D09-3242-A1D5-0506BD1712C5}" type="pres">
      <dgm:prSet presAssocID="{610909C5-6334-264F-93E0-189A71FB6993}" presName="node" presStyleLbl="revTx" presStyleIdx="10" presStyleCnt="12" custScaleX="20480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9452468-AA65-834B-B75D-72A0A7810E13}" type="pres">
      <dgm:prSet presAssocID="{C62D126D-D94F-0A45-AAB3-A4A2804A9AA5}" presName="sibTrans" presStyleLbl="node1" presStyleIdx="10" presStyleCnt="12"/>
      <dgm:spPr>
        <a:prstGeom prst="circularArrow">
          <a:avLst>
            <a:gd name="adj1" fmla="val 2311"/>
            <a:gd name="adj2" fmla="val 139396"/>
            <a:gd name="adj3" fmla="val 14707283"/>
            <a:gd name="adj4" fmla="val 140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B0C742D0-6463-FF41-BE88-36D0AF1ED5D5}" type="pres">
      <dgm:prSet presAssocID="{527799A3-6798-F14C-9108-A99B044124B3}" presName="dummy" presStyleCnt="0"/>
      <dgm:spPr/>
    </dgm:pt>
    <dgm:pt modelId="{CE064FAD-9527-C04A-986D-ADE7F29D4AAF}" type="pres">
      <dgm:prSet presAssocID="{527799A3-6798-F14C-9108-A99B044124B3}" presName="node" presStyleLbl="revTx" presStyleIdx="11" presStyleCnt="12" custScaleX="134342" custRadScaleRad="100461" custRadScaleInc="-950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C0589C6-43EC-854D-966B-B0C5FE9A8192}" type="pres">
      <dgm:prSet presAssocID="{CCCC52AB-CFB4-904A-B94C-E1998826B4F9}" presName="sibTrans" presStyleLbl="node1" presStyleIdx="11" presStyleCnt="12"/>
      <dgm:spPr>
        <a:prstGeom prst="circularArrow">
          <a:avLst>
            <a:gd name="adj1" fmla="val 2311"/>
            <a:gd name="adj2" fmla="val 139396"/>
            <a:gd name="adj3" fmla="val 16522868"/>
            <a:gd name="adj4" fmla="val 15737736"/>
            <a:gd name="adj5" fmla="val 2696"/>
          </a:avLst>
        </a:prstGeom>
      </dgm:spPr>
      <dgm:t>
        <a:bodyPr/>
        <a:lstStyle/>
        <a:p>
          <a:endParaRPr lang="en-US"/>
        </a:p>
      </dgm:t>
    </dgm:pt>
  </dgm:ptLst>
  <dgm:cxnLst>
    <dgm:cxn modelId="{CB3D8370-3A46-2A4A-9EE1-79BA5659389D}" type="presOf" srcId="{A9914442-2057-0542-A0EA-F935FCA28993}" destId="{B4CE740F-E5F8-1040-9068-3C0CA6A81D60}" srcOrd="0" destOrd="0" presId="urn:microsoft.com/office/officeart/2005/8/layout/cycle1"/>
    <dgm:cxn modelId="{5046979C-B0D7-A94B-99F6-E2D13C56D5F1}" type="presOf" srcId="{6533DBF9-2933-D44A-B9F0-8FC24EC06F20}" destId="{C4FE94AE-AFAE-8743-9525-171FDA850E0F}" srcOrd="0" destOrd="0" presId="urn:microsoft.com/office/officeart/2005/8/layout/cycle1"/>
    <dgm:cxn modelId="{B110A1D2-E1D2-C04C-8976-779F7F4F66C8}" srcId="{8E1255C9-F847-A440-83FF-7AA254CCB896}" destId="{325DB5A0-FE7A-8245-9663-7B515E4DF4C8}" srcOrd="1" destOrd="0" parTransId="{4E2DDA45-C5A5-2D44-BC75-B1BB3E89C39E}" sibTransId="{54471214-3ABC-B64E-8935-4F53AC7091F5}"/>
    <dgm:cxn modelId="{C27C6784-CEB6-144B-B2F2-A1CA24698B1F}" type="presOf" srcId="{55E743FA-081E-B447-B4F2-DEEACC6857BC}" destId="{36444405-91CC-BC45-909E-8AE477F1EC7C}" srcOrd="0" destOrd="0" presId="urn:microsoft.com/office/officeart/2005/8/layout/cycle1"/>
    <dgm:cxn modelId="{F9751C1D-B92E-9D40-9C12-D19FB2D3C939}" type="presOf" srcId="{B6065800-F57E-6842-B73C-614AFBC2DE05}" destId="{2990F259-A510-7044-A15A-189FB55AE5CB}" srcOrd="0" destOrd="0" presId="urn:microsoft.com/office/officeart/2005/8/layout/cycle1"/>
    <dgm:cxn modelId="{B6856D1A-1EF1-8743-9FDE-70059A989BC5}" type="presOf" srcId="{610909C5-6334-264F-93E0-189A71FB6993}" destId="{54CDBF4B-9D09-3242-A1D5-0506BD1712C5}" srcOrd="0" destOrd="0" presId="urn:microsoft.com/office/officeart/2005/8/layout/cycle1"/>
    <dgm:cxn modelId="{8BC02790-30A7-8E4F-A35E-2380CA591837}" srcId="{8E1255C9-F847-A440-83FF-7AA254CCB896}" destId="{F73B3211-1799-3F44-92B6-7CEE57ECB2D3}" srcOrd="5" destOrd="0" parTransId="{3185974B-797D-B74A-90E5-50DD4F820E03}" sibTransId="{580AAA11-E1E4-FC4E-A546-63E521F462A7}"/>
    <dgm:cxn modelId="{43A2D624-36A7-0349-8165-2080658490D3}" srcId="{8E1255C9-F847-A440-83FF-7AA254CCB896}" destId="{A9914442-2057-0542-A0EA-F935FCA28993}" srcOrd="6" destOrd="0" parTransId="{7C8B2F9C-9DC8-B341-9185-DD1FDBDEC5E5}" sibTransId="{D805A741-31F4-6D45-A082-4AD4C7B066F1}"/>
    <dgm:cxn modelId="{C71EFA8F-2D9D-B349-9D8F-4C4E8D5A1A88}" srcId="{8E1255C9-F847-A440-83FF-7AA254CCB896}" destId="{0858D728-97B0-1A41-82DA-1572CE14754F}" srcOrd="4" destOrd="0" parTransId="{101D8312-F9CD-0648-93A1-801EBB18F1C1}" sibTransId="{19401D75-4FA1-2642-9C39-67D34D8AB9EC}"/>
    <dgm:cxn modelId="{24E8EE39-70FF-B84F-8DD2-74F1728207D4}" srcId="{8E1255C9-F847-A440-83FF-7AA254CCB896}" destId="{12600BCB-5734-3F4B-9543-0CB09A3EC940}" srcOrd="0" destOrd="0" parTransId="{694C5870-D1B6-4749-AAAC-40AAB1DA82EA}" sibTransId="{B6065800-F57E-6842-B73C-614AFBC2DE05}"/>
    <dgm:cxn modelId="{E708F953-E30B-F849-B89F-642E014325F0}" type="presOf" srcId="{931AD6AD-68AD-1F4D-802F-C6CD780A0CDB}" destId="{19DCBC3D-EF34-4444-B52C-E59D1C44CC9D}" srcOrd="0" destOrd="0" presId="urn:microsoft.com/office/officeart/2005/8/layout/cycle1"/>
    <dgm:cxn modelId="{4C3DD547-D047-9D45-828F-C7C94046F4A6}" srcId="{8E1255C9-F847-A440-83FF-7AA254CCB896}" destId="{D7E87DE1-03EB-D748-89C5-D76845DF9F58}" srcOrd="9" destOrd="0" parTransId="{08AD16C4-82BB-C248-8EBD-2C05A46AF859}" sibTransId="{6533DBF9-2933-D44A-B9F0-8FC24EC06F20}"/>
    <dgm:cxn modelId="{0C94C25A-8E9A-2549-BD2A-10A00DB7BDF4}" type="presOf" srcId="{F73B3211-1799-3F44-92B6-7CEE57ECB2D3}" destId="{BF6C208F-01F8-574D-980A-D40F886CF760}" srcOrd="0" destOrd="0" presId="urn:microsoft.com/office/officeart/2005/8/layout/cycle1"/>
    <dgm:cxn modelId="{6E0A29B9-33A3-8F4D-BBD4-672768354023}" srcId="{8E1255C9-F847-A440-83FF-7AA254CCB896}" destId="{55E743FA-081E-B447-B4F2-DEEACC6857BC}" srcOrd="7" destOrd="0" parTransId="{4994F5D2-F751-6249-8BC2-0DA8296759D8}" sibTransId="{B7792F1E-795A-8A40-9AF9-CBB036406804}"/>
    <dgm:cxn modelId="{E8298C74-EED1-0C44-A733-BD0FEBB240C1}" type="presOf" srcId="{D548EBB6-B1A8-4E4A-94F3-38AFF917AA13}" destId="{A85B6194-0CD3-0046-9C07-12EA626BEFA3}" srcOrd="0" destOrd="0" presId="urn:microsoft.com/office/officeart/2005/8/layout/cycle1"/>
    <dgm:cxn modelId="{3DD4B945-C611-B844-9E38-D1528268D859}" type="presOf" srcId="{D805A741-31F4-6D45-A082-4AD4C7B066F1}" destId="{7D368AA8-A897-6A44-B2ED-5420DBBF55CD}" srcOrd="0" destOrd="0" presId="urn:microsoft.com/office/officeart/2005/8/layout/cycle1"/>
    <dgm:cxn modelId="{7E12C14D-6498-6F4D-A16E-793ADB0A0159}" type="presOf" srcId="{12600BCB-5734-3F4B-9543-0CB09A3EC940}" destId="{92DA8A36-05F4-4B4C-B207-6FB4CBC9688F}" srcOrd="0" destOrd="0" presId="urn:microsoft.com/office/officeart/2005/8/layout/cycle1"/>
    <dgm:cxn modelId="{DF104462-93EF-2A4E-BBC6-314EA5574023}" type="presOf" srcId="{527799A3-6798-F14C-9108-A99B044124B3}" destId="{CE064FAD-9527-C04A-986D-ADE7F29D4AAF}" srcOrd="0" destOrd="0" presId="urn:microsoft.com/office/officeart/2005/8/layout/cycle1"/>
    <dgm:cxn modelId="{E3B0CDA2-3581-F748-A3CB-EFF1F6BBAB66}" type="presOf" srcId="{19401D75-4FA1-2642-9C39-67D34D8AB9EC}" destId="{37E24780-EDFC-1D4D-B756-C90BE821441B}" srcOrd="0" destOrd="0" presId="urn:microsoft.com/office/officeart/2005/8/layout/cycle1"/>
    <dgm:cxn modelId="{5646E623-6B13-1043-91A2-B7364520867F}" type="presOf" srcId="{54471214-3ABC-B64E-8935-4F53AC7091F5}" destId="{2257407E-2335-6E46-9533-50F1A4869162}" srcOrd="0" destOrd="0" presId="urn:microsoft.com/office/officeart/2005/8/layout/cycle1"/>
    <dgm:cxn modelId="{C7A5E8F5-54CE-4A4F-A07C-AF0B1398EAA1}" type="presOf" srcId="{63159F5F-19C4-974F-B4D9-6A8388E3A179}" destId="{DC85BF06-3190-2C49-B38C-CC01414F9567}" srcOrd="0" destOrd="0" presId="urn:microsoft.com/office/officeart/2005/8/layout/cycle1"/>
    <dgm:cxn modelId="{D7DED753-70CD-794F-AD10-75B9D896A66A}" type="presOf" srcId="{81D20D5D-F15B-B844-BCE7-07FE2E88C5B6}" destId="{2467F156-8EB3-F044-8664-8B186FD19D40}" srcOrd="0" destOrd="0" presId="urn:microsoft.com/office/officeart/2005/8/layout/cycle1"/>
    <dgm:cxn modelId="{363D2E6A-DAF9-EA4D-9318-EC0B6290268B}" type="presOf" srcId="{C62D126D-D94F-0A45-AAB3-A4A2804A9AA5}" destId="{49452468-AA65-834B-B75D-72A0A7810E13}" srcOrd="0" destOrd="0" presId="urn:microsoft.com/office/officeart/2005/8/layout/cycle1"/>
    <dgm:cxn modelId="{A430EDB5-3B69-0349-84CC-985EA06AF20B}" type="presOf" srcId="{CCCC52AB-CFB4-904A-B94C-E1998826B4F9}" destId="{7C0589C6-43EC-854D-966B-B0C5FE9A8192}" srcOrd="0" destOrd="0" presId="urn:microsoft.com/office/officeart/2005/8/layout/cycle1"/>
    <dgm:cxn modelId="{7E3437C4-CA9E-744B-A10C-AB226D685EF4}" srcId="{8E1255C9-F847-A440-83FF-7AA254CCB896}" destId="{610909C5-6334-264F-93E0-189A71FB6993}" srcOrd="10" destOrd="0" parTransId="{BAA50C28-F269-4F4D-892E-94581FC50AB9}" sibTransId="{C62D126D-D94F-0A45-AAB3-A4A2804A9AA5}"/>
    <dgm:cxn modelId="{8473CCC9-3CE8-2541-BD76-1510DC4C2444}" srcId="{8E1255C9-F847-A440-83FF-7AA254CCB896}" destId="{527799A3-6798-F14C-9108-A99B044124B3}" srcOrd="11" destOrd="0" parTransId="{4C8AC837-DBAA-5F48-BFFA-88B3F17800FA}" sibTransId="{CCCC52AB-CFB4-904A-B94C-E1998826B4F9}"/>
    <dgm:cxn modelId="{D808BFBE-73F4-1540-9D78-82D25FEF3F81}" type="presOf" srcId="{D7E87DE1-03EB-D748-89C5-D76845DF9F58}" destId="{12C576B8-5B2D-B04B-98C4-29D5E499FD83}" srcOrd="0" destOrd="0" presId="urn:microsoft.com/office/officeart/2005/8/layout/cycle1"/>
    <dgm:cxn modelId="{055079CA-37AB-0443-B966-87A4FFF25538}" type="presOf" srcId="{325DB5A0-FE7A-8245-9663-7B515E4DF4C8}" destId="{EAEA7D1D-8D8A-4A4B-812D-D24179AFED27}" srcOrd="0" destOrd="0" presId="urn:microsoft.com/office/officeart/2005/8/layout/cycle1"/>
    <dgm:cxn modelId="{AF2FDE9D-4305-2248-95E0-587A58A92559}" type="presOf" srcId="{0858D728-97B0-1A41-82DA-1572CE14754F}" destId="{9BE0E30D-6CC1-3143-BC4A-4FF2C5039316}" srcOrd="0" destOrd="0" presId="urn:microsoft.com/office/officeart/2005/8/layout/cycle1"/>
    <dgm:cxn modelId="{8FC1F8BE-8429-1F47-BF24-74076684E087}" type="presOf" srcId="{580AAA11-E1E4-FC4E-A546-63E521F462A7}" destId="{DAE7F6D9-575B-6C47-9F2C-6177EB4BA541}" srcOrd="0" destOrd="0" presId="urn:microsoft.com/office/officeart/2005/8/layout/cycle1"/>
    <dgm:cxn modelId="{341A5681-702E-0741-93A0-1DDEA7D009D0}" type="presOf" srcId="{B7792F1E-795A-8A40-9AF9-CBB036406804}" destId="{0EBEA1BD-8C57-A847-A4A1-BD492A397D4A}" srcOrd="0" destOrd="0" presId="urn:microsoft.com/office/officeart/2005/8/layout/cycle1"/>
    <dgm:cxn modelId="{B9F2983A-0778-DA4E-9407-75CCF8963838}" type="presOf" srcId="{55B5CCF6-1B65-AC49-B1EC-CD09807E71EF}" destId="{76EDA6DC-5A32-7640-86D9-A3D1F65AC2D3}" srcOrd="0" destOrd="0" presId="urn:microsoft.com/office/officeart/2005/8/layout/cycle1"/>
    <dgm:cxn modelId="{CB1952B1-55A2-E348-A116-1D905A45FA09}" type="presOf" srcId="{8E1255C9-F847-A440-83FF-7AA254CCB896}" destId="{974F300E-4386-5845-9047-D2E50BE5B9DF}" srcOrd="0" destOrd="0" presId="urn:microsoft.com/office/officeart/2005/8/layout/cycle1"/>
    <dgm:cxn modelId="{9E64DB79-4E3E-0A4E-B7C3-E7E2147B241E}" type="presOf" srcId="{591E9484-33B2-714C-AA5D-D47E80DA12F9}" destId="{CDA9BE8C-41E5-BF45-BAB4-5B91BDDEFF8D}" srcOrd="0" destOrd="0" presId="urn:microsoft.com/office/officeart/2005/8/layout/cycle1"/>
    <dgm:cxn modelId="{9D179EA7-3A49-544A-83DE-69B7A779502D}" srcId="{8E1255C9-F847-A440-83FF-7AA254CCB896}" destId="{D548EBB6-B1A8-4E4A-94F3-38AFF917AA13}" srcOrd="3" destOrd="0" parTransId="{9C2C1551-390F-D644-9FE4-C7360EFD93EC}" sibTransId="{55B5CCF6-1B65-AC49-B1EC-CD09807E71EF}"/>
    <dgm:cxn modelId="{59130A34-B4D6-A044-96F7-5346AB5CB5D8}" srcId="{8E1255C9-F847-A440-83FF-7AA254CCB896}" destId="{81D20D5D-F15B-B844-BCE7-07FE2E88C5B6}" srcOrd="2" destOrd="0" parTransId="{EDD06461-C2E5-A840-A887-FEA1BC169C5B}" sibTransId="{63159F5F-19C4-974F-B4D9-6A8388E3A179}"/>
    <dgm:cxn modelId="{B263D5DB-FD9A-F845-A29A-1C25305A814B}" srcId="{8E1255C9-F847-A440-83FF-7AA254CCB896}" destId="{931AD6AD-68AD-1F4D-802F-C6CD780A0CDB}" srcOrd="8" destOrd="0" parTransId="{1C7C9849-E661-3747-A64F-D6BD82FBC8C6}" sibTransId="{591E9484-33B2-714C-AA5D-D47E80DA12F9}"/>
    <dgm:cxn modelId="{1B5D81AD-F51E-7344-8BA7-FFB0E10C5128}" type="presParOf" srcId="{974F300E-4386-5845-9047-D2E50BE5B9DF}" destId="{BF1A72C0-4F23-214E-B2C0-EC3432C35438}" srcOrd="0" destOrd="0" presId="urn:microsoft.com/office/officeart/2005/8/layout/cycle1"/>
    <dgm:cxn modelId="{A1C2A8BB-9CED-6D4F-A92A-26AE8E395AE7}" type="presParOf" srcId="{974F300E-4386-5845-9047-D2E50BE5B9DF}" destId="{92DA8A36-05F4-4B4C-B207-6FB4CBC9688F}" srcOrd="1" destOrd="0" presId="urn:microsoft.com/office/officeart/2005/8/layout/cycle1"/>
    <dgm:cxn modelId="{4B3287D7-CF73-5640-A5F5-B8A46109B454}" type="presParOf" srcId="{974F300E-4386-5845-9047-D2E50BE5B9DF}" destId="{2990F259-A510-7044-A15A-189FB55AE5CB}" srcOrd="2" destOrd="0" presId="urn:microsoft.com/office/officeart/2005/8/layout/cycle1"/>
    <dgm:cxn modelId="{897AE0BE-56B0-494C-B811-3D049CCD0C1E}" type="presParOf" srcId="{974F300E-4386-5845-9047-D2E50BE5B9DF}" destId="{A7A1548F-03D0-7F43-8C4C-631804CE4126}" srcOrd="3" destOrd="0" presId="urn:microsoft.com/office/officeart/2005/8/layout/cycle1"/>
    <dgm:cxn modelId="{B910909D-7DAC-294D-9D83-BCB2EBA0F6EF}" type="presParOf" srcId="{974F300E-4386-5845-9047-D2E50BE5B9DF}" destId="{EAEA7D1D-8D8A-4A4B-812D-D24179AFED27}" srcOrd="4" destOrd="0" presId="urn:microsoft.com/office/officeart/2005/8/layout/cycle1"/>
    <dgm:cxn modelId="{81C4D74B-F8E2-8B49-B6FD-77F2ACAA12F4}" type="presParOf" srcId="{974F300E-4386-5845-9047-D2E50BE5B9DF}" destId="{2257407E-2335-6E46-9533-50F1A4869162}" srcOrd="5" destOrd="0" presId="urn:microsoft.com/office/officeart/2005/8/layout/cycle1"/>
    <dgm:cxn modelId="{35FD2C6D-BDC0-A84B-8540-518276F0F262}" type="presParOf" srcId="{974F300E-4386-5845-9047-D2E50BE5B9DF}" destId="{3467B5D4-61EB-4C46-BB87-881C0920F2D1}" srcOrd="6" destOrd="0" presId="urn:microsoft.com/office/officeart/2005/8/layout/cycle1"/>
    <dgm:cxn modelId="{74300A8B-E20C-F845-BE14-0E1AF755D57A}" type="presParOf" srcId="{974F300E-4386-5845-9047-D2E50BE5B9DF}" destId="{2467F156-8EB3-F044-8664-8B186FD19D40}" srcOrd="7" destOrd="0" presId="urn:microsoft.com/office/officeart/2005/8/layout/cycle1"/>
    <dgm:cxn modelId="{47FEC39C-FA1B-454B-995A-DC8035E2227C}" type="presParOf" srcId="{974F300E-4386-5845-9047-D2E50BE5B9DF}" destId="{DC85BF06-3190-2C49-B38C-CC01414F9567}" srcOrd="8" destOrd="0" presId="urn:microsoft.com/office/officeart/2005/8/layout/cycle1"/>
    <dgm:cxn modelId="{B0EC9EE0-7FC3-3841-9372-F1669488E855}" type="presParOf" srcId="{974F300E-4386-5845-9047-D2E50BE5B9DF}" destId="{818521AB-CB19-3245-AC47-32330EC1D05A}" srcOrd="9" destOrd="0" presId="urn:microsoft.com/office/officeart/2005/8/layout/cycle1"/>
    <dgm:cxn modelId="{94765D9A-5669-EB42-AC6E-9E4F1C01FFDC}" type="presParOf" srcId="{974F300E-4386-5845-9047-D2E50BE5B9DF}" destId="{A85B6194-0CD3-0046-9C07-12EA626BEFA3}" srcOrd="10" destOrd="0" presId="urn:microsoft.com/office/officeart/2005/8/layout/cycle1"/>
    <dgm:cxn modelId="{DA66F6D6-B04D-6442-B497-3E17644A9095}" type="presParOf" srcId="{974F300E-4386-5845-9047-D2E50BE5B9DF}" destId="{76EDA6DC-5A32-7640-86D9-A3D1F65AC2D3}" srcOrd="11" destOrd="0" presId="urn:microsoft.com/office/officeart/2005/8/layout/cycle1"/>
    <dgm:cxn modelId="{CDAE9549-17ED-0548-943E-8F9F6F587C8A}" type="presParOf" srcId="{974F300E-4386-5845-9047-D2E50BE5B9DF}" destId="{5FEB966B-5E78-494C-B5A1-6F18B3A362B7}" srcOrd="12" destOrd="0" presId="urn:microsoft.com/office/officeart/2005/8/layout/cycle1"/>
    <dgm:cxn modelId="{F57629D1-6E10-EA4C-8264-DB014825D6DA}" type="presParOf" srcId="{974F300E-4386-5845-9047-D2E50BE5B9DF}" destId="{9BE0E30D-6CC1-3143-BC4A-4FF2C5039316}" srcOrd="13" destOrd="0" presId="urn:microsoft.com/office/officeart/2005/8/layout/cycle1"/>
    <dgm:cxn modelId="{C939D581-6EDF-5A4C-B6ED-23AE79948428}" type="presParOf" srcId="{974F300E-4386-5845-9047-D2E50BE5B9DF}" destId="{37E24780-EDFC-1D4D-B756-C90BE821441B}" srcOrd="14" destOrd="0" presId="urn:microsoft.com/office/officeart/2005/8/layout/cycle1"/>
    <dgm:cxn modelId="{F8CA8F6E-8179-3F4F-BEBB-85345B841849}" type="presParOf" srcId="{974F300E-4386-5845-9047-D2E50BE5B9DF}" destId="{788B510C-5C6F-7E4F-BD2A-4B0F37349509}" srcOrd="15" destOrd="0" presId="urn:microsoft.com/office/officeart/2005/8/layout/cycle1"/>
    <dgm:cxn modelId="{B26F6385-39E1-D446-B175-EC41A261970B}" type="presParOf" srcId="{974F300E-4386-5845-9047-D2E50BE5B9DF}" destId="{BF6C208F-01F8-574D-980A-D40F886CF760}" srcOrd="16" destOrd="0" presId="urn:microsoft.com/office/officeart/2005/8/layout/cycle1"/>
    <dgm:cxn modelId="{7E43D3B4-E646-A44F-99D6-E5927ECBA819}" type="presParOf" srcId="{974F300E-4386-5845-9047-D2E50BE5B9DF}" destId="{DAE7F6D9-575B-6C47-9F2C-6177EB4BA541}" srcOrd="17" destOrd="0" presId="urn:microsoft.com/office/officeart/2005/8/layout/cycle1"/>
    <dgm:cxn modelId="{44A49CF5-75B7-844A-A15D-5C7E77776D1E}" type="presParOf" srcId="{974F300E-4386-5845-9047-D2E50BE5B9DF}" destId="{3AD74439-13B4-6B4C-A74C-96BE28333D49}" srcOrd="18" destOrd="0" presId="urn:microsoft.com/office/officeart/2005/8/layout/cycle1"/>
    <dgm:cxn modelId="{0280BF9E-D80A-D843-BAC9-AE2DFA7ABA82}" type="presParOf" srcId="{974F300E-4386-5845-9047-D2E50BE5B9DF}" destId="{B4CE740F-E5F8-1040-9068-3C0CA6A81D60}" srcOrd="19" destOrd="0" presId="urn:microsoft.com/office/officeart/2005/8/layout/cycle1"/>
    <dgm:cxn modelId="{085B22D4-F766-F64B-857F-32CC34C96BA8}" type="presParOf" srcId="{974F300E-4386-5845-9047-D2E50BE5B9DF}" destId="{7D368AA8-A897-6A44-B2ED-5420DBBF55CD}" srcOrd="20" destOrd="0" presId="urn:microsoft.com/office/officeart/2005/8/layout/cycle1"/>
    <dgm:cxn modelId="{7876FE93-295E-8B44-B05F-5A08013D059E}" type="presParOf" srcId="{974F300E-4386-5845-9047-D2E50BE5B9DF}" destId="{256A8A82-B1CB-EF43-AB66-A3D1C8A54B59}" srcOrd="21" destOrd="0" presId="urn:microsoft.com/office/officeart/2005/8/layout/cycle1"/>
    <dgm:cxn modelId="{91819933-67A0-C04C-B1A7-189DB52E60DE}" type="presParOf" srcId="{974F300E-4386-5845-9047-D2E50BE5B9DF}" destId="{36444405-91CC-BC45-909E-8AE477F1EC7C}" srcOrd="22" destOrd="0" presId="urn:microsoft.com/office/officeart/2005/8/layout/cycle1"/>
    <dgm:cxn modelId="{81E30A87-2078-3B44-B366-7D01001A1A1C}" type="presParOf" srcId="{974F300E-4386-5845-9047-D2E50BE5B9DF}" destId="{0EBEA1BD-8C57-A847-A4A1-BD492A397D4A}" srcOrd="23" destOrd="0" presId="urn:microsoft.com/office/officeart/2005/8/layout/cycle1"/>
    <dgm:cxn modelId="{27733D12-FE6E-DB4E-A6D8-83FF1383EA1B}" type="presParOf" srcId="{974F300E-4386-5845-9047-D2E50BE5B9DF}" destId="{A1257670-91AA-B74E-AFCB-48382C466D43}" srcOrd="24" destOrd="0" presId="urn:microsoft.com/office/officeart/2005/8/layout/cycle1"/>
    <dgm:cxn modelId="{D499E6E8-368E-204D-B3DB-676C480C5B5F}" type="presParOf" srcId="{974F300E-4386-5845-9047-D2E50BE5B9DF}" destId="{19DCBC3D-EF34-4444-B52C-E59D1C44CC9D}" srcOrd="25" destOrd="0" presId="urn:microsoft.com/office/officeart/2005/8/layout/cycle1"/>
    <dgm:cxn modelId="{57A2DE38-627E-A344-BC72-D176FD312D96}" type="presParOf" srcId="{974F300E-4386-5845-9047-D2E50BE5B9DF}" destId="{CDA9BE8C-41E5-BF45-BAB4-5B91BDDEFF8D}" srcOrd="26" destOrd="0" presId="urn:microsoft.com/office/officeart/2005/8/layout/cycle1"/>
    <dgm:cxn modelId="{AE70BB83-0D44-DA4F-BF72-993500065EF5}" type="presParOf" srcId="{974F300E-4386-5845-9047-D2E50BE5B9DF}" destId="{731680F6-F070-374C-97C4-FB0156E03231}" srcOrd="27" destOrd="0" presId="urn:microsoft.com/office/officeart/2005/8/layout/cycle1"/>
    <dgm:cxn modelId="{5EE53CC9-0307-9847-9731-AD029806E735}" type="presParOf" srcId="{974F300E-4386-5845-9047-D2E50BE5B9DF}" destId="{12C576B8-5B2D-B04B-98C4-29D5E499FD83}" srcOrd="28" destOrd="0" presId="urn:microsoft.com/office/officeart/2005/8/layout/cycle1"/>
    <dgm:cxn modelId="{AD75C411-2990-F141-9D3E-564BCC1FE4DD}" type="presParOf" srcId="{974F300E-4386-5845-9047-D2E50BE5B9DF}" destId="{C4FE94AE-AFAE-8743-9525-171FDA850E0F}" srcOrd="29" destOrd="0" presId="urn:microsoft.com/office/officeart/2005/8/layout/cycle1"/>
    <dgm:cxn modelId="{8CF286BF-B70E-8847-9BB7-2601498A5D25}" type="presParOf" srcId="{974F300E-4386-5845-9047-D2E50BE5B9DF}" destId="{FBD4D212-3E98-9843-8795-297F9EDDD657}" srcOrd="30" destOrd="0" presId="urn:microsoft.com/office/officeart/2005/8/layout/cycle1"/>
    <dgm:cxn modelId="{579485A7-C2FD-B14D-A937-C9298C40D8D2}" type="presParOf" srcId="{974F300E-4386-5845-9047-D2E50BE5B9DF}" destId="{54CDBF4B-9D09-3242-A1D5-0506BD1712C5}" srcOrd="31" destOrd="0" presId="urn:microsoft.com/office/officeart/2005/8/layout/cycle1"/>
    <dgm:cxn modelId="{759BF7B3-4645-1F45-8C46-6696D677FC6F}" type="presParOf" srcId="{974F300E-4386-5845-9047-D2E50BE5B9DF}" destId="{49452468-AA65-834B-B75D-72A0A7810E13}" srcOrd="32" destOrd="0" presId="urn:microsoft.com/office/officeart/2005/8/layout/cycle1"/>
    <dgm:cxn modelId="{73827E93-C871-5944-9B74-F77AD4223728}" type="presParOf" srcId="{974F300E-4386-5845-9047-D2E50BE5B9DF}" destId="{B0C742D0-6463-FF41-BE88-36D0AF1ED5D5}" srcOrd="33" destOrd="0" presId="urn:microsoft.com/office/officeart/2005/8/layout/cycle1"/>
    <dgm:cxn modelId="{9269B511-2A50-F644-811D-048B933C868D}" type="presParOf" srcId="{974F300E-4386-5845-9047-D2E50BE5B9DF}" destId="{CE064FAD-9527-C04A-986D-ADE7F29D4AAF}" srcOrd="34" destOrd="0" presId="urn:microsoft.com/office/officeart/2005/8/layout/cycle1"/>
    <dgm:cxn modelId="{C2BC409A-2C0A-C444-8999-CAA1684AB023}" type="presParOf" srcId="{974F300E-4386-5845-9047-D2E50BE5B9DF}" destId="{7C0589C6-43EC-854D-966B-B0C5FE9A8192}" srcOrd="3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1255C9-F847-A440-83FF-7AA254CCB896}" type="doc">
      <dgm:prSet loTypeId="urn:microsoft.com/office/officeart/2005/8/layout/cycle1" loCatId="cycle" qsTypeId="urn:microsoft.com/office/officeart/2005/8/quickstyle/simple4" qsCatId="simple" csTypeId="urn:microsoft.com/office/officeart/2005/8/colors/accent1_2" csCatId="accent1" phldr="1"/>
      <dgm:spPr/>
    </dgm:pt>
    <dgm:pt modelId="{12600BCB-5734-3F4B-9543-0CB09A3EC940}">
      <dgm:prSet phldrT="[Text]" custT="1"/>
      <dgm:spPr>
        <a:xfrm>
          <a:off x="4198328" y="3003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 Nisan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694C5870-D1B6-4749-AAAC-40AAB1DA82EA}" type="parTrans" cxnId="{24E8EE39-70FF-B84F-8DD2-74F1728207D4}">
      <dgm:prSet/>
      <dgm:spPr/>
      <dgm:t>
        <a:bodyPr/>
        <a:lstStyle/>
        <a:p>
          <a:endParaRPr lang="en-US"/>
        </a:p>
      </dgm:t>
    </dgm:pt>
    <dgm:pt modelId="{B6065800-F57E-6842-B73C-614AFBC2DE05}" type="sibTrans" cxnId="{24E8EE39-70FF-B84F-8DD2-74F1728207D4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325DB5A0-FE7A-8245-9663-7B515E4DF4C8}">
      <dgm:prSet phldrT="[Text]" custT="1"/>
      <dgm:spPr>
        <a:xfrm>
          <a:off x="5496848" y="752704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2 Iyar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4E2DDA45-C5A5-2D44-BC75-B1BB3E89C39E}" type="parTrans" cxnId="{B110A1D2-E1D2-C04C-8976-779F7F4F66C8}">
      <dgm:prSet/>
      <dgm:spPr/>
      <dgm:t>
        <a:bodyPr/>
        <a:lstStyle/>
        <a:p>
          <a:endParaRPr lang="en-US"/>
        </a:p>
      </dgm:t>
    </dgm:pt>
    <dgm:pt modelId="{54471214-3ABC-B64E-8935-4F53AC7091F5}" type="sibTrans" cxnId="{B110A1D2-E1D2-C04C-8976-779F7F4F66C8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81D20D5D-F15B-B844-BCE7-07FE2E88C5B6}">
      <dgm:prSet phldrT="[Text]" custT="1"/>
      <dgm:spPr>
        <a:xfrm>
          <a:off x="6246550" y="2051225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3 Sivan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EDD06461-C2E5-A840-A887-FEA1BC169C5B}" type="parTrans" cxnId="{59130A34-B4D6-A044-96F7-5346AB5CB5D8}">
      <dgm:prSet/>
      <dgm:spPr/>
      <dgm:t>
        <a:bodyPr/>
        <a:lstStyle/>
        <a:p>
          <a:endParaRPr lang="en-US"/>
        </a:p>
      </dgm:t>
    </dgm:pt>
    <dgm:pt modelId="{63159F5F-19C4-974F-B4D9-6A8388E3A179}" type="sibTrans" cxnId="{59130A34-B4D6-A044-96F7-5346AB5CB5D8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D548EBB6-B1A8-4E4A-94F3-38AFF917AA13}">
      <dgm:prSet phldrT="[Text]" custT="1"/>
      <dgm:spPr>
        <a:xfrm>
          <a:off x="6246550" y="355062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4 Tammuz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9C2C1551-390F-D644-9FE4-C7360EFD93EC}" type="parTrans" cxnId="{9D179EA7-3A49-544A-83DE-69B7A779502D}">
      <dgm:prSet/>
      <dgm:spPr/>
      <dgm:t>
        <a:bodyPr/>
        <a:lstStyle/>
        <a:p>
          <a:endParaRPr lang="en-US"/>
        </a:p>
      </dgm:t>
    </dgm:pt>
    <dgm:pt modelId="{55B5CCF6-1B65-AC49-B1EC-CD09807E71EF}" type="sibTrans" cxnId="{9D179EA7-3A49-544A-83DE-69B7A779502D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0858D728-97B0-1A41-82DA-1572CE14754F}">
      <dgm:prSet phldrT="[Text]" custT="1"/>
      <dgm:spPr>
        <a:xfrm>
          <a:off x="5496848" y="484914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5 Av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101D8312-F9CD-0648-93A1-801EBB18F1C1}" type="parTrans" cxnId="{C71EFA8F-2D9D-B349-9D8F-4C4E8D5A1A88}">
      <dgm:prSet/>
      <dgm:spPr/>
      <dgm:t>
        <a:bodyPr/>
        <a:lstStyle/>
        <a:p>
          <a:endParaRPr lang="en-US"/>
        </a:p>
      </dgm:t>
    </dgm:pt>
    <dgm:pt modelId="{19401D75-4FA1-2642-9C39-67D34D8AB9EC}" type="sibTrans" cxnId="{C71EFA8F-2D9D-B349-9D8F-4C4E8D5A1A88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F73B3211-1799-3F44-92B6-7CEE57ECB2D3}">
      <dgm:prSet phldrT="[Text]" custT="1"/>
      <dgm:spPr>
        <a:xfrm>
          <a:off x="4198328" y="5598850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6 </a:t>
          </a:r>
          <a:r>
            <a:rPr lang="en-US" sz="16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Ellul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3185974B-797D-B74A-90E5-50DD4F820E03}" type="parTrans" cxnId="{8BC02790-30A7-8E4F-A35E-2380CA591837}">
      <dgm:prSet/>
      <dgm:spPr/>
      <dgm:t>
        <a:bodyPr/>
        <a:lstStyle/>
        <a:p>
          <a:endParaRPr lang="en-US"/>
        </a:p>
      </dgm:t>
    </dgm:pt>
    <dgm:pt modelId="{580AAA11-E1E4-FC4E-A546-63E521F462A7}" type="sibTrans" cxnId="{8BC02790-30A7-8E4F-A35E-2380CA591837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A9914442-2057-0542-A0EA-F935FCA28993}">
      <dgm:prSet custT="1"/>
      <dgm:spPr>
        <a:xfrm>
          <a:off x="2698925" y="5598850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7 Tishri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7C8B2F9C-9DC8-B341-9185-DD1FDBDEC5E5}" type="parTrans" cxnId="{43A2D624-36A7-0349-8165-2080658490D3}">
      <dgm:prSet/>
      <dgm:spPr/>
      <dgm:t>
        <a:bodyPr/>
        <a:lstStyle/>
        <a:p>
          <a:endParaRPr lang="en-US"/>
        </a:p>
      </dgm:t>
    </dgm:pt>
    <dgm:pt modelId="{D805A741-31F4-6D45-A082-4AD4C7B066F1}" type="sibTrans" cxnId="{43A2D624-36A7-0349-8165-2080658490D3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55E743FA-081E-B447-B4F2-DEEACC6857BC}">
      <dgm:prSet custT="1"/>
      <dgm:spPr>
        <a:xfrm>
          <a:off x="1400404" y="484914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8 </a:t>
          </a:r>
          <a:r>
            <a:rPr lang="en-US" sz="16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Cheshvan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4994F5D2-F751-6249-8BC2-0DA8296759D8}" type="parTrans" cxnId="{6E0A29B9-33A3-8F4D-BBD4-672768354023}">
      <dgm:prSet/>
      <dgm:spPr/>
      <dgm:t>
        <a:bodyPr/>
        <a:lstStyle/>
        <a:p>
          <a:endParaRPr lang="en-US"/>
        </a:p>
      </dgm:t>
    </dgm:pt>
    <dgm:pt modelId="{B7792F1E-795A-8A40-9AF9-CBB036406804}" type="sibTrans" cxnId="{6E0A29B9-33A3-8F4D-BBD4-672768354023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931AD6AD-68AD-1F4D-802F-C6CD780A0CDB}">
      <dgm:prSet custT="1"/>
      <dgm:spPr>
        <a:xfrm>
          <a:off x="650703" y="355062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9 Kislev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1C7C9849-E661-3747-A64F-D6BD82FBC8C6}" type="parTrans" cxnId="{B263D5DB-FD9A-F845-A29A-1C25305A814B}">
      <dgm:prSet/>
      <dgm:spPr/>
      <dgm:t>
        <a:bodyPr/>
        <a:lstStyle/>
        <a:p>
          <a:endParaRPr lang="en-US"/>
        </a:p>
      </dgm:t>
    </dgm:pt>
    <dgm:pt modelId="{591E9484-33B2-714C-AA5D-D47E80DA12F9}" type="sibTrans" cxnId="{B263D5DB-FD9A-F845-A29A-1C25305A814B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D7E87DE1-03EB-D748-89C5-D76845DF9F58}">
      <dgm:prSet custT="1"/>
      <dgm:spPr>
        <a:xfrm>
          <a:off x="650703" y="2051225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10 Tevet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08AD16C4-82BB-C248-8EBD-2C05A46AF859}" type="parTrans" cxnId="{4C3DD547-D047-9D45-828F-C7C94046F4A6}">
      <dgm:prSet/>
      <dgm:spPr/>
      <dgm:t>
        <a:bodyPr/>
        <a:lstStyle/>
        <a:p>
          <a:endParaRPr lang="en-US"/>
        </a:p>
      </dgm:t>
    </dgm:pt>
    <dgm:pt modelId="{6533DBF9-2933-D44A-B9F0-8FC24EC06F20}" type="sibTrans" cxnId="{4C3DD547-D047-9D45-828F-C7C94046F4A6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610909C5-6334-264F-93E0-189A71FB6993}">
      <dgm:prSet custT="1"/>
      <dgm:spPr>
        <a:xfrm>
          <a:off x="1400404" y="752704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11 Shevat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BAA50C28-F269-4F4D-892E-94581FC50AB9}" type="parTrans" cxnId="{7E3437C4-CA9E-744B-A10C-AB226D685EF4}">
      <dgm:prSet/>
      <dgm:spPr/>
      <dgm:t>
        <a:bodyPr/>
        <a:lstStyle/>
        <a:p>
          <a:endParaRPr lang="en-US"/>
        </a:p>
      </dgm:t>
    </dgm:pt>
    <dgm:pt modelId="{C62D126D-D94F-0A45-AAB3-A4A2804A9AA5}" type="sibTrans" cxnId="{7E3437C4-CA9E-744B-A10C-AB226D685EF4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527799A3-6798-F14C-9108-A99B044124B3}">
      <dgm:prSet custT="1"/>
      <dgm:spPr>
        <a:xfrm>
          <a:off x="2698925" y="3003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12 Adar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4C8AC837-DBAA-5F48-BFFA-88B3F17800FA}" type="parTrans" cxnId="{8473CCC9-3CE8-2541-BD76-1510DC4C2444}">
      <dgm:prSet/>
      <dgm:spPr/>
      <dgm:t>
        <a:bodyPr/>
        <a:lstStyle/>
        <a:p>
          <a:endParaRPr lang="en-US"/>
        </a:p>
      </dgm:t>
    </dgm:pt>
    <dgm:pt modelId="{CCCC52AB-CFB4-904A-B94C-E1998826B4F9}" type="sibTrans" cxnId="{8473CCC9-3CE8-2541-BD76-1510DC4C2444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974F300E-4386-5845-9047-D2E50BE5B9DF}" type="pres">
      <dgm:prSet presAssocID="{8E1255C9-F847-A440-83FF-7AA254CCB896}" presName="cycle" presStyleCnt="0">
        <dgm:presLayoutVars>
          <dgm:dir/>
          <dgm:resizeHandles val="exact"/>
        </dgm:presLayoutVars>
      </dgm:prSet>
      <dgm:spPr/>
    </dgm:pt>
    <dgm:pt modelId="{BF1A72C0-4F23-214E-B2C0-EC3432C35438}" type="pres">
      <dgm:prSet presAssocID="{12600BCB-5734-3F4B-9543-0CB09A3EC940}" presName="dummy" presStyleCnt="0"/>
      <dgm:spPr/>
    </dgm:pt>
    <dgm:pt modelId="{92DA8A36-05F4-4B4C-B207-6FB4CBC9688F}" type="pres">
      <dgm:prSet presAssocID="{12600BCB-5734-3F4B-9543-0CB09A3EC940}" presName="node" presStyleLbl="revTx" presStyleIdx="0" presStyleCnt="12" custScaleX="23535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990F259-A510-7044-A15A-189FB55AE5CB}" type="pres">
      <dgm:prSet presAssocID="{B6065800-F57E-6842-B73C-614AFBC2DE05}" presName="sibTrans" presStyleLbl="node1" presStyleIdx="0" presStyleCnt="12"/>
      <dgm:spPr>
        <a:prstGeom prst="circularArrow">
          <a:avLst>
            <a:gd name="adj1" fmla="val 2311"/>
            <a:gd name="adj2" fmla="val 139396"/>
            <a:gd name="adj3" fmla="val 18197564"/>
            <a:gd name="adj4" fmla="val 175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A7A1548F-03D0-7F43-8C4C-631804CE4126}" type="pres">
      <dgm:prSet presAssocID="{325DB5A0-FE7A-8245-9663-7B515E4DF4C8}" presName="dummy" presStyleCnt="0"/>
      <dgm:spPr/>
    </dgm:pt>
    <dgm:pt modelId="{EAEA7D1D-8D8A-4A4B-812D-D24179AFED27}" type="pres">
      <dgm:prSet presAssocID="{325DB5A0-FE7A-8245-9663-7B515E4DF4C8}" presName="node" presStyleLbl="revTx" presStyleIdx="1" presStyleCnt="12" custScaleX="19231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257407E-2335-6E46-9533-50F1A4869162}" type="pres">
      <dgm:prSet presAssocID="{54471214-3ABC-B64E-8935-4F53AC7091F5}" presName="sibTrans" presStyleLbl="node1" presStyleIdx="1" presStyleCnt="12"/>
      <dgm:spPr>
        <a:prstGeom prst="circularArrow">
          <a:avLst>
            <a:gd name="adj1" fmla="val 2311"/>
            <a:gd name="adj2" fmla="val 139396"/>
            <a:gd name="adj3" fmla="val 20107283"/>
            <a:gd name="adj4" fmla="val 194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3467B5D4-61EB-4C46-BB87-881C0920F2D1}" type="pres">
      <dgm:prSet presAssocID="{81D20D5D-F15B-B844-BCE7-07FE2E88C5B6}" presName="dummy" presStyleCnt="0"/>
      <dgm:spPr/>
    </dgm:pt>
    <dgm:pt modelId="{2467F156-8EB3-F044-8664-8B186FD19D40}" type="pres">
      <dgm:prSet presAssocID="{81D20D5D-F15B-B844-BCE7-07FE2E88C5B6}" presName="node" presStyleLbl="revTx" presStyleIdx="2" presStyleCnt="12" custScaleX="21680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C85BF06-3190-2C49-B38C-CC01414F9567}" type="pres">
      <dgm:prSet presAssocID="{63159F5F-19C4-974F-B4D9-6A8388E3A179}" presName="sibTrans" presStyleLbl="node1" presStyleIdx="2" presStyleCnt="12"/>
      <dgm:spPr>
        <a:prstGeom prst="circularArrow">
          <a:avLst>
            <a:gd name="adj1" fmla="val 2311"/>
            <a:gd name="adj2" fmla="val 139396"/>
            <a:gd name="adj3" fmla="val 322868"/>
            <a:gd name="adj4" fmla="val 21137736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818521AB-CB19-3245-AC47-32330EC1D05A}" type="pres">
      <dgm:prSet presAssocID="{D548EBB6-B1A8-4E4A-94F3-38AFF917AA13}" presName="dummy" presStyleCnt="0"/>
      <dgm:spPr/>
    </dgm:pt>
    <dgm:pt modelId="{A85B6194-0CD3-0046-9C07-12EA626BEFA3}" type="pres">
      <dgm:prSet presAssocID="{D548EBB6-B1A8-4E4A-94F3-38AFF917AA13}" presName="node" presStyleLbl="revTx" presStyleIdx="3" presStyleCnt="12" custScaleX="21195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6EDA6DC-5A32-7640-86D9-A3D1F65AC2D3}" type="pres">
      <dgm:prSet presAssocID="{55B5CCF6-1B65-AC49-B1EC-CD09807E71EF}" presName="sibTrans" presStyleLbl="node1" presStyleIdx="3" presStyleCnt="12"/>
      <dgm:spPr>
        <a:prstGeom prst="circularArrow">
          <a:avLst>
            <a:gd name="adj1" fmla="val 2311"/>
            <a:gd name="adj2" fmla="val 139396"/>
            <a:gd name="adj3" fmla="val 1997564"/>
            <a:gd name="adj4" fmla="val 13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5FEB966B-5E78-494C-B5A1-6F18B3A362B7}" type="pres">
      <dgm:prSet presAssocID="{0858D728-97B0-1A41-82DA-1572CE14754F}" presName="dummy" presStyleCnt="0"/>
      <dgm:spPr/>
    </dgm:pt>
    <dgm:pt modelId="{9BE0E30D-6CC1-3143-BC4A-4FF2C5039316}" type="pres">
      <dgm:prSet presAssocID="{0858D728-97B0-1A41-82DA-1572CE14754F}" presName="node" presStyleLbl="revTx" presStyleIdx="4" presStyleCnt="12" custScaleX="25071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7E24780-EDFC-1D4D-B756-C90BE821441B}" type="pres">
      <dgm:prSet presAssocID="{19401D75-4FA1-2642-9C39-67D34D8AB9EC}" presName="sibTrans" presStyleLbl="node1" presStyleIdx="4" presStyleCnt="12"/>
      <dgm:spPr>
        <a:prstGeom prst="circularArrow">
          <a:avLst>
            <a:gd name="adj1" fmla="val 2311"/>
            <a:gd name="adj2" fmla="val 139396"/>
            <a:gd name="adj3" fmla="val 3907283"/>
            <a:gd name="adj4" fmla="val 32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788B510C-5C6F-7E4F-BD2A-4B0F37349509}" type="pres">
      <dgm:prSet presAssocID="{F73B3211-1799-3F44-92B6-7CEE57ECB2D3}" presName="dummy" presStyleCnt="0"/>
      <dgm:spPr/>
    </dgm:pt>
    <dgm:pt modelId="{BF6C208F-01F8-574D-980A-D40F886CF760}" type="pres">
      <dgm:prSet presAssocID="{F73B3211-1799-3F44-92B6-7CEE57ECB2D3}" presName="node" presStyleLbl="revTx" presStyleIdx="5" presStyleCnt="12" custScaleX="20941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AE7F6D9-575B-6C47-9F2C-6177EB4BA541}" type="pres">
      <dgm:prSet presAssocID="{580AAA11-E1E4-FC4E-A546-63E521F462A7}" presName="sibTrans" presStyleLbl="node1" presStyleIdx="5" presStyleCnt="12"/>
      <dgm:spPr>
        <a:prstGeom prst="circularArrow">
          <a:avLst>
            <a:gd name="adj1" fmla="val 2311"/>
            <a:gd name="adj2" fmla="val 139396"/>
            <a:gd name="adj3" fmla="val 5722868"/>
            <a:gd name="adj4" fmla="val 4937736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3AD74439-13B4-6B4C-A74C-96BE28333D49}" type="pres">
      <dgm:prSet presAssocID="{A9914442-2057-0542-A0EA-F935FCA28993}" presName="dummy" presStyleCnt="0"/>
      <dgm:spPr/>
    </dgm:pt>
    <dgm:pt modelId="{B4CE740F-E5F8-1040-9068-3C0CA6A81D60}" type="pres">
      <dgm:prSet presAssocID="{A9914442-2057-0542-A0EA-F935FCA28993}" presName="node" presStyleLbl="revTx" presStyleIdx="6" presStyleCnt="12" custScaleX="16043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D368AA8-A897-6A44-B2ED-5420DBBF55CD}" type="pres">
      <dgm:prSet presAssocID="{D805A741-31F4-6D45-A082-4AD4C7B066F1}" presName="sibTrans" presStyleLbl="node1" presStyleIdx="6" presStyleCnt="12"/>
      <dgm:spPr>
        <a:prstGeom prst="circularArrow">
          <a:avLst>
            <a:gd name="adj1" fmla="val 2311"/>
            <a:gd name="adj2" fmla="val 139396"/>
            <a:gd name="adj3" fmla="val 7397564"/>
            <a:gd name="adj4" fmla="val 67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256A8A82-B1CB-EF43-AB66-A3D1C8A54B59}" type="pres">
      <dgm:prSet presAssocID="{55E743FA-081E-B447-B4F2-DEEACC6857BC}" presName="dummy" presStyleCnt="0"/>
      <dgm:spPr/>
    </dgm:pt>
    <dgm:pt modelId="{36444405-91CC-BC45-909E-8AE477F1EC7C}" type="pres">
      <dgm:prSet presAssocID="{55E743FA-081E-B447-B4F2-DEEACC6857BC}" presName="node" presStyleLbl="revTx" presStyleIdx="7" presStyleCnt="12" custScaleX="21825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EBEA1BD-8C57-A847-A4A1-BD492A397D4A}" type="pres">
      <dgm:prSet presAssocID="{B7792F1E-795A-8A40-9AF9-CBB036406804}" presName="sibTrans" presStyleLbl="node1" presStyleIdx="7" presStyleCnt="12"/>
      <dgm:spPr>
        <a:prstGeom prst="circularArrow">
          <a:avLst>
            <a:gd name="adj1" fmla="val 2311"/>
            <a:gd name="adj2" fmla="val 139396"/>
            <a:gd name="adj3" fmla="val 9307283"/>
            <a:gd name="adj4" fmla="val 86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A1257670-91AA-B74E-AFCB-48382C466D43}" type="pres">
      <dgm:prSet presAssocID="{931AD6AD-68AD-1F4D-802F-C6CD780A0CDB}" presName="dummy" presStyleCnt="0"/>
      <dgm:spPr/>
    </dgm:pt>
    <dgm:pt modelId="{19DCBC3D-EF34-4444-B52C-E59D1C44CC9D}" type="pres">
      <dgm:prSet presAssocID="{931AD6AD-68AD-1F4D-802F-C6CD780A0CDB}" presName="node" presStyleLbl="revTx" presStyleIdx="8" presStyleCnt="12" custScaleX="22115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DA9BE8C-41E5-BF45-BAB4-5B91BDDEFF8D}" type="pres">
      <dgm:prSet presAssocID="{591E9484-33B2-714C-AA5D-D47E80DA12F9}" presName="sibTrans" presStyleLbl="node1" presStyleIdx="8" presStyleCnt="12"/>
      <dgm:spPr>
        <a:prstGeom prst="circularArrow">
          <a:avLst>
            <a:gd name="adj1" fmla="val 2311"/>
            <a:gd name="adj2" fmla="val 139396"/>
            <a:gd name="adj3" fmla="val 11122868"/>
            <a:gd name="adj4" fmla="val 10337736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731680F6-F070-374C-97C4-FB0156E03231}" type="pres">
      <dgm:prSet presAssocID="{D7E87DE1-03EB-D748-89C5-D76845DF9F58}" presName="dummy" presStyleCnt="0"/>
      <dgm:spPr/>
    </dgm:pt>
    <dgm:pt modelId="{12C576B8-5B2D-B04B-98C4-29D5E499FD83}" type="pres">
      <dgm:prSet presAssocID="{D7E87DE1-03EB-D748-89C5-D76845DF9F58}" presName="node" presStyleLbl="revTx" presStyleIdx="9" presStyleCnt="12" custScaleX="22383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4FE94AE-AFAE-8743-9525-171FDA850E0F}" type="pres">
      <dgm:prSet presAssocID="{6533DBF9-2933-D44A-B9F0-8FC24EC06F20}" presName="sibTrans" presStyleLbl="node1" presStyleIdx="9" presStyleCnt="12"/>
      <dgm:spPr>
        <a:prstGeom prst="circularArrow">
          <a:avLst>
            <a:gd name="adj1" fmla="val 2311"/>
            <a:gd name="adj2" fmla="val 139396"/>
            <a:gd name="adj3" fmla="val 12797564"/>
            <a:gd name="adj4" fmla="val 121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FBD4D212-3E98-9843-8795-297F9EDDD657}" type="pres">
      <dgm:prSet presAssocID="{610909C5-6334-264F-93E0-189A71FB6993}" presName="dummy" presStyleCnt="0"/>
      <dgm:spPr/>
    </dgm:pt>
    <dgm:pt modelId="{54CDBF4B-9D09-3242-A1D5-0506BD1712C5}" type="pres">
      <dgm:prSet presAssocID="{610909C5-6334-264F-93E0-189A71FB6993}" presName="node" presStyleLbl="revTx" presStyleIdx="10" presStyleCnt="12" custScaleX="20480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9452468-AA65-834B-B75D-72A0A7810E13}" type="pres">
      <dgm:prSet presAssocID="{C62D126D-D94F-0A45-AAB3-A4A2804A9AA5}" presName="sibTrans" presStyleLbl="node1" presStyleIdx="10" presStyleCnt="12"/>
      <dgm:spPr>
        <a:prstGeom prst="circularArrow">
          <a:avLst>
            <a:gd name="adj1" fmla="val 2311"/>
            <a:gd name="adj2" fmla="val 139396"/>
            <a:gd name="adj3" fmla="val 14707283"/>
            <a:gd name="adj4" fmla="val 140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B0C742D0-6463-FF41-BE88-36D0AF1ED5D5}" type="pres">
      <dgm:prSet presAssocID="{527799A3-6798-F14C-9108-A99B044124B3}" presName="dummy" presStyleCnt="0"/>
      <dgm:spPr/>
    </dgm:pt>
    <dgm:pt modelId="{CE064FAD-9527-C04A-986D-ADE7F29D4AAF}" type="pres">
      <dgm:prSet presAssocID="{527799A3-6798-F14C-9108-A99B044124B3}" presName="node" presStyleLbl="revTx" presStyleIdx="11" presStyleCnt="12" custScaleX="134342" custRadScaleRad="100461" custRadScaleInc="-950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C0589C6-43EC-854D-966B-B0C5FE9A8192}" type="pres">
      <dgm:prSet presAssocID="{CCCC52AB-CFB4-904A-B94C-E1998826B4F9}" presName="sibTrans" presStyleLbl="node1" presStyleIdx="11" presStyleCnt="12"/>
      <dgm:spPr>
        <a:prstGeom prst="circularArrow">
          <a:avLst>
            <a:gd name="adj1" fmla="val 2311"/>
            <a:gd name="adj2" fmla="val 139396"/>
            <a:gd name="adj3" fmla="val 16522868"/>
            <a:gd name="adj4" fmla="val 15737736"/>
            <a:gd name="adj5" fmla="val 2696"/>
          </a:avLst>
        </a:prstGeom>
      </dgm:spPr>
      <dgm:t>
        <a:bodyPr/>
        <a:lstStyle/>
        <a:p>
          <a:endParaRPr lang="en-US"/>
        </a:p>
      </dgm:t>
    </dgm:pt>
  </dgm:ptLst>
  <dgm:cxnLst>
    <dgm:cxn modelId="{09548195-4943-BC4B-90B1-80AA12996199}" type="presOf" srcId="{325DB5A0-FE7A-8245-9663-7B515E4DF4C8}" destId="{EAEA7D1D-8D8A-4A4B-812D-D24179AFED27}" srcOrd="0" destOrd="0" presId="urn:microsoft.com/office/officeart/2005/8/layout/cycle1"/>
    <dgm:cxn modelId="{B110A1D2-E1D2-C04C-8976-779F7F4F66C8}" srcId="{8E1255C9-F847-A440-83FF-7AA254CCB896}" destId="{325DB5A0-FE7A-8245-9663-7B515E4DF4C8}" srcOrd="1" destOrd="0" parTransId="{4E2DDA45-C5A5-2D44-BC75-B1BB3E89C39E}" sibTransId="{54471214-3ABC-B64E-8935-4F53AC7091F5}"/>
    <dgm:cxn modelId="{5C35B8CF-CBFF-0B43-B76A-5C00AB54AA4E}" type="presOf" srcId="{931AD6AD-68AD-1F4D-802F-C6CD780A0CDB}" destId="{19DCBC3D-EF34-4444-B52C-E59D1C44CC9D}" srcOrd="0" destOrd="0" presId="urn:microsoft.com/office/officeart/2005/8/layout/cycle1"/>
    <dgm:cxn modelId="{5007F35F-E0E2-8242-8BE5-C8DBCE345C1A}" type="presOf" srcId="{591E9484-33B2-714C-AA5D-D47E80DA12F9}" destId="{CDA9BE8C-41E5-BF45-BAB4-5B91BDDEFF8D}" srcOrd="0" destOrd="0" presId="urn:microsoft.com/office/officeart/2005/8/layout/cycle1"/>
    <dgm:cxn modelId="{6631C08D-1835-4A4D-BB48-692C32EC3499}" type="presOf" srcId="{12600BCB-5734-3F4B-9543-0CB09A3EC940}" destId="{92DA8A36-05F4-4B4C-B207-6FB4CBC9688F}" srcOrd="0" destOrd="0" presId="urn:microsoft.com/office/officeart/2005/8/layout/cycle1"/>
    <dgm:cxn modelId="{8BC02790-30A7-8E4F-A35E-2380CA591837}" srcId="{8E1255C9-F847-A440-83FF-7AA254CCB896}" destId="{F73B3211-1799-3F44-92B6-7CEE57ECB2D3}" srcOrd="5" destOrd="0" parTransId="{3185974B-797D-B74A-90E5-50DD4F820E03}" sibTransId="{580AAA11-E1E4-FC4E-A546-63E521F462A7}"/>
    <dgm:cxn modelId="{43A2D624-36A7-0349-8165-2080658490D3}" srcId="{8E1255C9-F847-A440-83FF-7AA254CCB896}" destId="{A9914442-2057-0542-A0EA-F935FCA28993}" srcOrd="6" destOrd="0" parTransId="{7C8B2F9C-9DC8-B341-9185-DD1FDBDEC5E5}" sibTransId="{D805A741-31F4-6D45-A082-4AD4C7B066F1}"/>
    <dgm:cxn modelId="{C61AB995-2131-714A-9E26-B3714A8D04CE}" type="presOf" srcId="{8E1255C9-F847-A440-83FF-7AA254CCB896}" destId="{974F300E-4386-5845-9047-D2E50BE5B9DF}" srcOrd="0" destOrd="0" presId="urn:microsoft.com/office/officeart/2005/8/layout/cycle1"/>
    <dgm:cxn modelId="{C71EFA8F-2D9D-B349-9D8F-4C4E8D5A1A88}" srcId="{8E1255C9-F847-A440-83FF-7AA254CCB896}" destId="{0858D728-97B0-1A41-82DA-1572CE14754F}" srcOrd="4" destOrd="0" parTransId="{101D8312-F9CD-0648-93A1-801EBB18F1C1}" sibTransId="{19401D75-4FA1-2642-9C39-67D34D8AB9EC}"/>
    <dgm:cxn modelId="{24E8EE39-70FF-B84F-8DD2-74F1728207D4}" srcId="{8E1255C9-F847-A440-83FF-7AA254CCB896}" destId="{12600BCB-5734-3F4B-9543-0CB09A3EC940}" srcOrd="0" destOrd="0" parTransId="{694C5870-D1B6-4749-AAAC-40AAB1DA82EA}" sibTransId="{B6065800-F57E-6842-B73C-614AFBC2DE05}"/>
    <dgm:cxn modelId="{C26B8FEF-7DD0-AC43-9F6B-52901E61EAF7}" type="presOf" srcId="{63159F5F-19C4-974F-B4D9-6A8388E3A179}" destId="{DC85BF06-3190-2C49-B38C-CC01414F9567}" srcOrd="0" destOrd="0" presId="urn:microsoft.com/office/officeart/2005/8/layout/cycle1"/>
    <dgm:cxn modelId="{D43BAFE8-CABE-AE42-A851-86DDEEB1A951}" type="presOf" srcId="{6533DBF9-2933-D44A-B9F0-8FC24EC06F20}" destId="{C4FE94AE-AFAE-8743-9525-171FDA850E0F}" srcOrd="0" destOrd="0" presId="urn:microsoft.com/office/officeart/2005/8/layout/cycle1"/>
    <dgm:cxn modelId="{4C3DD547-D047-9D45-828F-C7C94046F4A6}" srcId="{8E1255C9-F847-A440-83FF-7AA254CCB896}" destId="{D7E87DE1-03EB-D748-89C5-D76845DF9F58}" srcOrd="9" destOrd="0" parTransId="{08AD16C4-82BB-C248-8EBD-2C05A46AF859}" sibTransId="{6533DBF9-2933-D44A-B9F0-8FC24EC06F20}"/>
    <dgm:cxn modelId="{5816D818-E38B-EB4B-B146-7C3762CAACBA}" type="presOf" srcId="{D548EBB6-B1A8-4E4A-94F3-38AFF917AA13}" destId="{A85B6194-0CD3-0046-9C07-12EA626BEFA3}" srcOrd="0" destOrd="0" presId="urn:microsoft.com/office/officeart/2005/8/layout/cycle1"/>
    <dgm:cxn modelId="{D1087457-BFF7-DF4E-A43C-CCB7DB8275DC}" type="presOf" srcId="{D7E87DE1-03EB-D748-89C5-D76845DF9F58}" destId="{12C576B8-5B2D-B04B-98C4-29D5E499FD83}" srcOrd="0" destOrd="0" presId="urn:microsoft.com/office/officeart/2005/8/layout/cycle1"/>
    <dgm:cxn modelId="{0704C85E-A674-074C-BE60-2654FD3F0730}" type="presOf" srcId="{610909C5-6334-264F-93E0-189A71FB6993}" destId="{54CDBF4B-9D09-3242-A1D5-0506BD1712C5}" srcOrd="0" destOrd="0" presId="urn:microsoft.com/office/officeart/2005/8/layout/cycle1"/>
    <dgm:cxn modelId="{6E0A29B9-33A3-8F4D-BBD4-672768354023}" srcId="{8E1255C9-F847-A440-83FF-7AA254CCB896}" destId="{55E743FA-081E-B447-B4F2-DEEACC6857BC}" srcOrd="7" destOrd="0" parTransId="{4994F5D2-F751-6249-8BC2-0DA8296759D8}" sibTransId="{B7792F1E-795A-8A40-9AF9-CBB036406804}"/>
    <dgm:cxn modelId="{187487F5-833E-2B4C-8DDC-6298D7407519}" type="presOf" srcId="{81D20D5D-F15B-B844-BCE7-07FE2E88C5B6}" destId="{2467F156-8EB3-F044-8664-8B186FD19D40}" srcOrd="0" destOrd="0" presId="urn:microsoft.com/office/officeart/2005/8/layout/cycle1"/>
    <dgm:cxn modelId="{CAD80B52-2F4E-584B-9F52-5B3B8DE53A9A}" type="presOf" srcId="{C62D126D-D94F-0A45-AAB3-A4A2804A9AA5}" destId="{49452468-AA65-834B-B75D-72A0A7810E13}" srcOrd="0" destOrd="0" presId="urn:microsoft.com/office/officeart/2005/8/layout/cycle1"/>
    <dgm:cxn modelId="{6362B428-611B-024D-8A55-1D78F3EC2354}" type="presOf" srcId="{B6065800-F57E-6842-B73C-614AFBC2DE05}" destId="{2990F259-A510-7044-A15A-189FB55AE5CB}" srcOrd="0" destOrd="0" presId="urn:microsoft.com/office/officeart/2005/8/layout/cycle1"/>
    <dgm:cxn modelId="{ED4C2C23-C2E8-E844-96CB-84F95B9C841F}" type="presOf" srcId="{B7792F1E-795A-8A40-9AF9-CBB036406804}" destId="{0EBEA1BD-8C57-A847-A4A1-BD492A397D4A}" srcOrd="0" destOrd="0" presId="urn:microsoft.com/office/officeart/2005/8/layout/cycle1"/>
    <dgm:cxn modelId="{0E7D8E8C-806C-7D4B-ADEE-A049416940AA}" type="presOf" srcId="{19401D75-4FA1-2642-9C39-67D34D8AB9EC}" destId="{37E24780-EDFC-1D4D-B756-C90BE821441B}" srcOrd="0" destOrd="0" presId="urn:microsoft.com/office/officeart/2005/8/layout/cycle1"/>
    <dgm:cxn modelId="{7E3437C4-CA9E-744B-A10C-AB226D685EF4}" srcId="{8E1255C9-F847-A440-83FF-7AA254CCB896}" destId="{610909C5-6334-264F-93E0-189A71FB6993}" srcOrd="10" destOrd="0" parTransId="{BAA50C28-F269-4F4D-892E-94581FC50AB9}" sibTransId="{C62D126D-D94F-0A45-AAB3-A4A2804A9AA5}"/>
    <dgm:cxn modelId="{8473CCC9-3CE8-2541-BD76-1510DC4C2444}" srcId="{8E1255C9-F847-A440-83FF-7AA254CCB896}" destId="{527799A3-6798-F14C-9108-A99B044124B3}" srcOrd="11" destOrd="0" parTransId="{4C8AC837-DBAA-5F48-BFFA-88B3F17800FA}" sibTransId="{CCCC52AB-CFB4-904A-B94C-E1998826B4F9}"/>
    <dgm:cxn modelId="{F403E267-FBA3-E047-8A47-0D63E8484112}" type="presOf" srcId="{A9914442-2057-0542-A0EA-F935FCA28993}" destId="{B4CE740F-E5F8-1040-9068-3C0CA6A81D60}" srcOrd="0" destOrd="0" presId="urn:microsoft.com/office/officeart/2005/8/layout/cycle1"/>
    <dgm:cxn modelId="{BF7B2EBE-9AE7-984A-8234-1033EFE3AE2C}" type="presOf" srcId="{55B5CCF6-1B65-AC49-B1EC-CD09807E71EF}" destId="{76EDA6DC-5A32-7640-86D9-A3D1F65AC2D3}" srcOrd="0" destOrd="0" presId="urn:microsoft.com/office/officeart/2005/8/layout/cycle1"/>
    <dgm:cxn modelId="{F7E88961-1433-1F46-887C-977A9D217572}" type="presOf" srcId="{F73B3211-1799-3F44-92B6-7CEE57ECB2D3}" destId="{BF6C208F-01F8-574D-980A-D40F886CF760}" srcOrd="0" destOrd="0" presId="urn:microsoft.com/office/officeart/2005/8/layout/cycle1"/>
    <dgm:cxn modelId="{6E8D2557-85B6-4B4D-962B-1F4F6DD3641D}" type="presOf" srcId="{54471214-3ABC-B64E-8935-4F53AC7091F5}" destId="{2257407E-2335-6E46-9533-50F1A4869162}" srcOrd="0" destOrd="0" presId="urn:microsoft.com/office/officeart/2005/8/layout/cycle1"/>
    <dgm:cxn modelId="{9D179EA7-3A49-544A-83DE-69B7A779502D}" srcId="{8E1255C9-F847-A440-83FF-7AA254CCB896}" destId="{D548EBB6-B1A8-4E4A-94F3-38AFF917AA13}" srcOrd="3" destOrd="0" parTransId="{9C2C1551-390F-D644-9FE4-C7360EFD93EC}" sibTransId="{55B5CCF6-1B65-AC49-B1EC-CD09807E71EF}"/>
    <dgm:cxn modelId="{E48685A3-072F-8244-97FC-3DD114A88216}" type="presOf" srcId="{527799A3-6798-F14C-9108-A99B044124B3}" destId="{CE064FAD-9527-C04A-986D-ADE7F29D4AAF}" srcOrd="0" destOrd="0" presId="urn:microsoft.com/office/officeart/2005/8/layout/cycle1"/>
    <dgm:cxn modelId="{D7A2A3BD-FC99-C04A-8A34-1946AF8B6645}" type="presOf" srcId="{55E743FA-081E-B447-B4F2-DEEACC6857BC}" destId="{36444405-91CC-BC45-909E-8AE477F1EC7C}" srcOrd="0" destOrd="0" presId="urn:microsoft.com/office/officeart/2005/8/layout/cycle1"/>
    <dgm:cxn modelId="{71450BA2-355C-4A4A-B871-1245304EA3AB}" type="presOf" srcId="{0858D728-97B0-1A41-82DA-1572CE14754F}" destId="{9BE0E30D-6CC1-3143-BC4A-4FF2C5039316}" srcOrd="0" destOrd="0" presId="urn:microsoft.com/office/officeart/2005/8/layout/cycle1"/>
    <dgm:cxn modelId="{59130A34-B4D6-A044-96F7-5346AB5CB5D8}" srcId="{8E1255C9-F847-A440-83FF-7AA254CCB896}" destId="{81D20D5D-F15B-B844-BCE7-07FE2E88C5B6}" srcOrd="2" destOrd="0" parTransId="{EDD06461-C2E5-A840-A887-FEA1BC169C5B}" sibTransId="{63159F5F-19C4-974F-B4D9-6A8388E3A179}"/>
    <dgm:cxn modelId="{8FE0197B-DA36-D749-93F5-FD2E560DE439}" type="presOf" srcId="{CCCC52AB-CFB4-904A-B94C-E1998826B4F9}" destId="{7C0589C6-43EC-854D-966B-B0C5FE9A8192}" srcOrd="0" destOrd="0" presId="urn:microsoft.com/office/officeart/2005/8/layout/cycle1"/>
    <dgm:cxn modelId="{6227F75D-0989-FA4E-B1A3-59064A8D4503}" type="presOf" srcId="{D805A741-31F4-6D45-A082-4AD4C7B066F1}" destId="{7D368AA8-A897-6A44-B2ED-5420DBBF55CD}" srcOrd="0" destOrd="0" presId="urn:microsoft.com/office/officeart/2005/8/layout/cycle1"/>
    <dgm:cxn modelId="{45A6AADF-98BA-1C40-AF03-9DF06D44C850}" type="presOf" srcId="{580AAA11-E1E4-FC4E-A546-63E521F462A7}" destId="{DAE7F6D9-575B-6C47-9F2C-6177EB4BA541}" srcOrd="0" destOrd="0" presId="urn:microsoft.com/office/officeart/2005/8/layout/cycle1"/>
    <dgm:cxn modelId="{B263D5DB-FD9A-F845-A29A-1C25305A814B}" srcId="{8E1255C9-F847-A440-83FF-7AA254CCB896}" destId="{931AD6AD-68AD-1F4D-802F-C6CD780A0CDB}" srcOrd="8" destOrd="0" parTransId="{1C7C9849-E661-3747-A64F-D6BD82FBC8C6}" sibTransId="{591E9484-33B2-714C-AA5D-D47E80DA12F9}"/>
    <dgm:cxn modelId="{F7EFA76E-5C6B-0B4E-9DCA-E79751ED51C0}" type="presParOf" srcId="{974F300E-4386-5845-9047-D2E50BE5B9DF}" destId="{BF1A72C0-4F23-214E-B2C0-EC3432C35438}" srcOrd="0" destOrd="0" presId="urn:microsoft.com/office/officeart/2005/8/layout/cycle1"/>
    <dgm:cxn modelId="{C79F36AD-A0C7-504B-B5C8-248670FB5E1B}" type="presParOf" srcId="{974F300E-4386-5845-9047-D2E50BE5B9DF}" destId="{92DA8A36-05F4-4B4C-B207-6FB4CBC9688F}" srcOrd="1" destOrd="0" presId="urn:microsoft.com/office/officeart/2005/8/layout/cycle1"/>
    <dgm:cxn modelId="{38DA8FDA-0B2B-2442-A738-3CD3FDEBE424}" type="presParOf" srcId="{974F300E-4386-5845-9047-D2E50BE5B9DF}" destId="{2990F259-A510-7044-A15A-189FB55AE5CB}" srcOrd="2" destOrd="0" presId="urn:microsoft.com/office/officeart/2005/8/layout/cycle1"/>
    <dgm:cxn modelId="{35B1AA1C-1707-BF4A-BF91-6E5F56260E9C}" type="presParOf" srcId="{974F300E-4386-5845-9047-D2E50BE5B9DF}" destId="{A7A1548F-03D0-7F43-8C4C-631804CE4126}" srcOrd="3" destOrd="0" presId="urn:microsoft.com/office/officeart/2005/8/layout/cycle1"/>
    <dgm:cxn modelId="{B17B39A5-284B-5343-B05C-E31C93C8D312}" type="presParOf" srcId="{974F300E-4386-5845-9047-D2E50BE5B9DF}" destId="{EAEA7D1D-8D8A-4A4B-812D-D24179AFED27}" srcOrd="4" destOrd="0" presId="urn:microsoft.com/office/officeart/2005/8/layout/cycle1"/>
    <dgm:cxn modelId="{541A0B2B-9B55-8B44-BECD-8DD81243E266}" type="presParOf" srcId="{974F300E-4386-5845-9047-D2E50BE5B9DF}" destId="{2257407E-2335-6E46-9533-50F1A4869162}" srcOrd="5" destOrd="0" presId="urn:microsoft.com/office/officeart/2005/8/layout/cycle1"/>
    <dgm:cxn modelId="{340BD897-E08A-9A45-B550-B2EC78D89A9D}" type="presParOf" srcId="{974F300E-4386-5845-9047-D2E50BE5B9DF}" destId="{3467B5D4-61EB-4C46-BB87-881C0920F2D1}" srcOrd="6" destOrd="0" presId="urn:microsoft.com/office/officeart/2005/8/layout/cycle1"/>
    <dgm:cxn modelId="{DB098CDF-E6FD-7241-B143-0466365405B9}" type="presParOf" srcId="{974F300E-4386-5845-9047-D2E50BE5B9DF}" destId="{2467F156-8EB3-F044-8664-8B186FD19D40}" srcOrd="7" destOrd="0" presId="urn:microsoft.com/office/officeart/2005/8/layout/cycle1"/>
    <dgm:cxn modelId="{1F99BC69-9BD9-1848-BD69-05453BA8E071}" type="presParOf" srcId="{974F300E-4386-5845-9047-D2E50BE5B9DF}" destId="{DC85BF06-3190-2C49-B38C-CC01414F9567}" srcOrd="8" destOrd="0" presId="urn:microsoft.com/office/officeart/2005/8/layout/cycle1"/>
    <dgm:cxn modelId="{8F54287D-B79E-7A41-9FF9-AE7B1B0B9C92}" type="presParOf" srcId="{974F300E-4386-5845-9047-D2E50BE5B9DF}" destId="{818521AB-CB19-3245-AC47-32330EC1D05A}" srcOrd="9" destOrd="0" presId="urn:microsoft.com/office/officeart/2005/8/layout/cycle1"/>
    <dgm:cxn modelId="{76847BBB-8FD0-CD42-94EA-557502B8C46B}" type="presParOf" srcId="{974F300E-4386-5845-9047-D2E50BE5B9DF}" destId="{A85B6194-0CD3-0046-9C07-12EA626BEFA3}" srcOrd="10" destOrd="0" presId="urn:microsoft.com/office/officeart/2005/8/layout/cycle1"/>
    <dgm:cxn modelId="{8DF387B2-E714-754F-96D1-0913D410AAA8}" type="presParOf" srcId="{974F300E-4386-5845-9047-D2E50BE5B9DF}" destId="{76EDA6DC-5A32-7640-86D9-A3D1F65AC2D3}" srcOrd="11" destOrd="0" presId="urn:microsoft.com/office/officeart/2005/8/layout/cycle1"/>
    <dgm:cxn modelId="{3E27E484-AC59-A440-A476-7E1746A7DD55}" type="presParOf" srcId="{974F300E-4386-5845-9047-D2E50BE5B9DF}" destId="{5FEB966B-5E78-494C-B5A1-6F18B3A362B7}" srcOrd="12" destOrd="0" presId="urn:microsoft.com/office/officeart/2005/8/layout/cycle1"/>
    <dgm:cxn modelId="{74010835-497B-9A4A-9E91-0C74B8098273}" type="presParOf" srcId="{974F300E-4386-5845-9047-D2E50BE5B9DF}" destId="{9BE0E30D-6CC1-3143-BC4A-4FF2C5039316}" srcOrd="13" destOrd="0" presId="urn:microsoft.com/office/officeart/2005/8/layout/cycle1"/>
    <dgm:cxn modelId="{C9A82D1A-AAE6-8949-B1F2-1F53BFF84807}" type="presParOf" srcId="{974F300E-4386-5845-9047-D2E50BE5B9DF}" destId="{37E24780-EDFC-1D4D-B756-C90BE821441B}" srcOrd="14" destOrd="0" presId="urn:microsoft.com/office/officeart/2005/8/layout/cycle1"/>
    <dgm:cxn modelId="{30441CF7-E945-244C-AA43-D224AA957620}" type="presParOf" srcId="{974F300E-4386-5845-9047-D2E50BE5B9DF}" destId="{788B510C-5C6F-7E4F-BD2A-4B0F37349509}" srcOrd="15" destOrd="0" presId="urn:microsoft.com/office/officeart/2005/8/layout/cycle1"/>
    <dgm:cxn modelId="{D90CDA39-1BAB-0540-92EF-755BF6F5A828}" type="presParOf" srcId="{974F300E-4386-5845-9047-D2E50BE5B9DF}" destId="{BF6C208F-01F8-574D-980A-D40F886CF760}" srcOrd="16" destOrd="0" presId="urn:microsoft.com/office/officeart/2005/8/layout/cycle1"/>
    <dgm:cxn modelId="{FA60E090-F28A-234F-A182-B96A04C7FD2F}" type="presParOf" srcId="{974F300E-4386-5845-9047-D2E50BE5B9DF}" destId="{DAE7F6D9-575B-6C47-9F2C-6177EB4BA541}" srcOrd="17" destOrd="0" presId="urn:microsoft.com/office/officeart/2005/8/layout/cycle1"/>
    <dgm:cxn modelId="{2FDA29A5-260D-7D4F-A9B4-8C26ED56602E}" type="presParOf" srcId="{974F300E-4386-5845-9047-D2E50BE5B9DF}" destId="{3AD74439-13B4-6B4C-A74C-96BE28333D49}" srcOrd="18" destOrd="0" presId="urn:microsoft.com/office/officeart/2005/8/layout/cycle1"/>
    <dgm:cxn modelId="{A755F057-26D2-4D44-85A5-57AE38B1FFE5}" type="presParOf" srcId="{974F300E-4386-5845-9047-D2E50BE5B9DF}" destId="{B4CE740F-E5F8-1040-9068-3C0CA6A81D60}" srcOrd="19" destOrd="0" presId="urn:microsoft.com/office/officeart/2005/8/layout/cycle1"/>
    <dgm:cxn modelId="{7F59D403-8419-9544-86FE-1EAB6A710F87}" type="presParOf" srcId="{974F300E-4386-5845-9047-D2E50BE5B9DF}" destId="{7D368AA8-A897-6A44-B2ED-5420DBBF55CD}" srcOrd="20" destOrd="0" presId="urn:microsoft.com/office/officeart/2005/8/layout/cycle1"/>
    <dgm:cxn modelId="{5F7A12B6-3850-3B44-9FED-B149D514242C}" type="presParOf" srcId="{974F300E-4386-5845-9047-D2E50BE5B9DF}" destId="{256A8A82-B1CB-EF43-AB66-A3D1C8A54B59}" srcOrd="21" destOrd="0" presId="urn:microsoft.com/office/officeart/2005/8/layout/cycle1"/>
    <dgm:cxn modelId="{B1A881EA-F642-3542-ABC3-B7C46B3E76B1}" type="presParOf" srcId="{974F300E-4386-5845-9047-D2E50BE5B9DF}" destId="{36444405-91CC-BC45-909E-8AE477F1EC7C}" srcOrd="22" destOrd="0" presId="urn:microsoft.com/office/officeart/2005/8/layout/cycle1"/>
    <dgm:cxn modelId="{63A79A84-A3D0-3741-B4C7-3A2E2E936E6B}" type="presParOf" srcId="{974F300E-4386-5845-9047-D2E50BE5B9DF}" destId="{0EBEA1BD-8C57-A847-A4A1-BD492A397D4A}" srcOrd="23" destOrd="0" presId="urn:microsoft.com/office/officeart/2005/8/layout/cycle1"/>
    <dgm:cxn modelId="{01011A5D-821D-BA4D-A8FE-095ED166FFF3}" type="presParOf" srcId="{974F300E-4386-5845-9047-D2E50BE5B9DF}" destId="{A1257670-91AA-B74E-AFCB-48382C466D43}" srcOrd="24" destOrd="0" presId="urn:microsoft.com/office/officeart/2005/8/layout/cycle1"/>
    <dgm:cxn modelId="{6865E55B-3414-1240-AA0F-AF2AE14AEF0E}" type="presParOf" srcId="{974F300E-4386-5845-9047-D2E50BE5B9DF}" destId="{19DCBC3D-EF34-4444-B52C-E59D1C44CC9D}" srcOrd="25" destOrd="0" presId="urn:microsoft.com/office/officeart/2005/8/layout/cycle1"/>
    <dgm:cxn modelId="{BC03FCBD-32A5-F145-BBB6-60845D4277AA}" type="presParOf" srcId="{974F300E-4386-5845-9047-D2E50BE5B9DF}" destId="{CDA9BE8C-41E5-BF45-BAB4-5B91BDDEFF8D}" srcOrd="26" destOrd="0" presId="urn:microsoft.com/office/officeart/2005/8/layout/cycle1"/>
    <dgm:cxn modelId="{5B9EA673-6709-1140-9BAC-5F9E67C3FC73}" type="presParOf" srcId="{974F300E-4386-5845-9047-D2E50BE5B9DF}" destId="{731680F6-F070-374C-97C4-FB0156E03231}" srcOrd="27" destOrd="0" presId="urn:microsoft.com/office/officeart/2005/8/layout/cycle1"/>
    <dgm:cxn modelId="{1451CAFE-4ADF-0F46-9AE7-B7B4B9934756}" type="presParOf" srcId="{974F300E-4386-5845-9047-D2E50BE5B9DF}" destId="{12C576B8-5B2D-B04B-98C4-29D5E499FD83}" srcOrd="28" destOrd="0" presId="urn:microsoft.com/office/officeart/2005/8/layout/cycle1"/>
    <dgm:cxn modelId="{EA997FB7-987C-8A4E-B5FD-923332B63D3B}" type="presParOf" srcId="{974F300E-4386-5845-9047-D2E50BE5B9DF}" destId="{C4FE94AE-AFAE-8743-9525-171FDA850E0F}" srcOrd="29" destOrd="0" presId="urn:microsoft.com/office/officeart/2005/8/layout/cycle1"/>
    <dgm:cxn modelId="{D05C1032-7E43-6145-92E0-7A73B3B23518}" type="presParOf" srcId="{974F300E-4386-5845-9047-D2E50BE5B9DF}" destId="{FBD4D212-3E98-9843-8795-297F9EDDD657}" srcOrd="30" destOrd="0" presId="urn:microsoft.com/office/officeart/2005/8/layout/cycle1"/>
    <dgm:cxn modelId="{C9E7A2AE-9B83-024D-B3BC-87B10FC17C1B}" type="presParOf" srcId="{974F300E-4386-5845-9047-D2E50BE5B9DF}" destId="{54CDBF4B-9D09-3242-A1D5-0506BD1712C5}" srcOrd="31" destOrd="0" presId="urn:microsoft.com/office/officeart/2005/8/layout/cycle1"/>
    <dgm:cxn modelId="{90529144-D7B7-9946-9CA8-8F187EA2061F}" type="presParOf" srcId="{974F300E-4386-5845-9047-D2E50BE5B9DF}" destId="{49452468-AA65-834B-B75D-72A0A7810E13}" srcOrd="32" destOrd="0" presId="urn:microsoft.com/office/officeart/2005/8/layout/cycle1"/>
    <dgm:cxn modelId="{B81A763D-D2FA-C84B-9C76-1372EBB8E202}" type="presParOf" srcId="{974F300E-4386-5845-9047-D2E50BE5B9DF}" destId="{B0C742D0-6463-FF41-BE88-36D0AF1ED5D5}" srcOrd="33" destOrd="0" presId="urn:microsoft.com/office/officeart/2005/8/layout/cycle1"/>
    <dgm:cxn modelId="{787289EB-9137-1E45-BAC0-282DE6186D53}" type="presParOf" srcId="{974F300E-4386-5845-9047-D2E50BE5B9DF}" destId="{CE064FAD-9527-C04A-986D-ADE7F29D4AAF}" srcOrd="34" destOrd="0" presId="urn:microsoft.com/office/officeart/2005/8/layout/cycle1"/>
    <dgm:cxn modelId="{B687BB8D-922D-1244-B5C7-24C1C0601C5E}" type="presParOf" srcId="{974F300E-4386-5845-9047-D2E50BE5B9DF}" destId="{7C0589C6-43EC-854D-966B-B0C5FE9A8192}" srcOrd="3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1255C9-F847-A440-83FF-7AA254CCB896}" type="doc">
      <dgm:prSet loTypeId="urn:microsoft.com/office/officeart/2005/8/layout/cycle1" loCatId="cycle" qsTypeId="urn:microsoft.com/office/officeart/2005/8/quickstyle/simple4" qsCatId="simple" csTypeId="urn:microsoft.com/office/officeart/2005/8/colors/accent1_2" csCatId="accent1" phldr="1"/>
      <dgm:spPr/>
    </dgm:pt>
    <dgm:pt modelId="{12600BCB-5734-3F4B-9543-0CB09A3EC940}">
      <dgm:prSet phldrT="[Text]" custT="1"/>
      <dgm:spPr>
        <a:xfrm>
          <a:off x="4198328" y="3003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 Nisan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694C5870-D1B6-4749-AAAC-40AAB1DA82EA}" type="parTrans" cxnId="{24E8EE39-70FF-B84F-8DD2-74F1728207D4}">
      <dgm:prSet/>
      <dgm:spPr/>
      <dgm:t>
        <a:bodyPr/>
        <a:lstStyle/>
        <a:p>
          <a:endParaRPr lang="en-US"/>
        </a:p>
      </dgm:t>
    </dgm:pt>
    <dgm:pt modelId="{B6065800-F57E-6842-B73C-614AFBC2DE05}" type="sibTrans" cxnId="{24E8EE39-70FF-B84F-8DD2-74F1728207D4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325DB5A0-FE7A-8245-9663-7B515E4DF4C8}">
      <dgm:prSet phldrT="[Text]" custT="1"/>
      <dgm:spPr>
        <a:xfrm>
          <a:off x="5496848" y="752704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2 Iyar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4E2DDA45-C5A5-2D44-BC75-B1BB3E89C39E}" type="parTrans" cxnId="{B110A1D2-E1D2-C04C-8976-779F7F4F66C8}">
      <dgm:prSet/>
      <dgm:spPr/>
      <dgm:t>
        <a:bodyPr/>
        <a:lstStyle/>
        <a:p>
          <a:endParaRPr lang="en-US"/>
        </a:p>
      </dgm:t>
    </dgm:pt>
    <dgm:pt modelId="{54471214-3ABC-B64E-8935-4F53AC7091F5}" type="sibTrans" cxnId="{B110A1D2-E1D2-C04C-8976-779F7F4F66C8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81D20D5D-F15B-B844-BCE7-07FE2E88C5B6}">
      <dgm:prSet phldrT="[Text]" custT="1"/>
      <dgm:spPr>
        <a:xfrm>
          <a:off x="6246550" y="2051225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3 Sivan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EDD06461-C2E5-A840-A887-FEA1BC169C5B}" type="parTrans" cxnId="{59130A34-B4D6-A044-96F7-5346AB5CB5D8}">
      <dgm:prSet/>
      <dgm:spPr/>
      <dgm:t>
        <a:bodyPr/>
        <a:lstStyle/>
        <a:p>
          <a:endParaRPr lang="en-US"/>
        </a:p>
      </dgm:t>
    </dgm:pt>
    <dgm:pt modelId="{63159F5F-19C4-974F-B4D9-6A8388E3A179}" type="sibTrans" cxnId="{59130A34-B4D6-A044-96F7-5346AB5CB5D8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D548EBB6-B1A8-4E4A-94F3-38AFF917AA13}">
      <dgm:prSet phldrT="[Text]" custT="1"/>
      <dgm:spPr>
        <a:xfrm>
          <a:off x="6246550" y="355062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4 Tammuz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9C2C1551-390F-D644-9FE4-C7360EFD93EC}" type="parTrans" cxnId="{9D179EA7-3A49-544A-83DE-69B7A779502D}">
      <dgm:prSet/>
      <dgm:spPr/>
      <dgm:t>
        <a:bodyPr/>
        <a:lstStyle/>
        <a:p>
          <a:endParaRPr lang="en-US"/>
        </a:p>
      </dgm:t>
    </dgm:pt>
    <dgm:pt modelId="{55B5CCF6-1B65-AC49-B1EC-CD09807E71EF}" type="sibTrans" cxnId="{9D179EA7-3A49-544A-83DE-69B7A779502D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0858D728-97B0-1A41-82DA-1572CE14754F}">
      <dgm:prSet phldrT="[Text]" custT="1"/>
      <dgm:spPr>
        <a:xfrm>
          <a:off x="5496848" y="484914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5 Av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101D8312-F9CD-0648-93A1-801EBB18F1C1}" type="parTrans" cxnId="{C71EFA8F-2D9D-B349-9D8F-4C4E8D5A1A88}">
      <dgm:prSet/>
      <dgm:spPr/>
      <dgm:t>
        <a:bodyPr/>
        <a:lstStyle/>
        <a:p>
          <a:endParaRPr lang="en-US"/>
        </a:p>
      </dgm:t>
    </dgm:pt>
    <dgm:pt modelId="{19401D75-4FA1-2642-9C39-67D34D8AB9EC}" type="sibTrans" cxnId="{C71EFA8F-2D9D-B349-9D8F-4C4E8D5A1A88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F73B3211-1799-3F44-92B6-7CEE57ECB2D3}">
      <dgm:prSet phldrT="[Text]" custT="1"/>
      <dgm:spPr>
        <a:xfrm>
          <a:off x="4198328" y="5598850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6 </a:t>
          </a:r>
          <a:r>
            <a:rPr lang="en-US" sz="16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Ellul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3185974B-797D-B74A-90E5-50DD4F820E03}" type="parTrans" cxnId="{8BC02790-30A7-8E4F-A35E-2380CA591837}">
      <dgm:prSet/>
      <dgm:spPr/>
      <dgm:t>
        <a:bodyPr/>
        <a:lstStyle/>
        <a:p>
          <a:endParaRPr lang="en-US"/>
        </a:p>
      </dgm:t>
    </dgm:pt>
    <dgm:pt modelId="{580AAA11-E1E4-FC4E-A546-63E521F462A7}" type="sibTrans" cxnId="{8BC02790-30A7-8E4F-A35E-2380CA591837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A9914442-2057-0542-A0EA-F935FCA28993}">
      <dgm:prSet custT="1"/>
      <dgm:spPr>
        <a:xfrm>
          <a:off x="2698925" y="5598850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7 Tishri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7C8B2F9C-9DC8-B341-9185-DD1FDBDEC5E5}" type="parTrans" cxnId="{43A2D624-36A7-0349-8165-2080658490D3}">
      <dgm:prSet/>
      <dgm:spPr/>
      <dgm:t>
        <a:bodyPr/>
        <a:lstStyle/>
        <a:p>
          <a:endParaRPr lang="en-US"/>
        </a:p>
      </dgm:t>
    </dgm:pt>
    <dgm:pt modelId="{D805A741-31F4-6D45-A082-4AD4C7B066F1}" type="sibTrans" cxnId="{43A2D624-36A7-0349-8165-2080658490D3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55E743FA-081E-B447-B4F2-DEEACC6857BC}">
      <dgm:prSet custT="1"/>
      <dgm:spPr>
        <a:xfrm>
          <a:off x="1400404" y="484914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8 </a:t>
          </a:r>
          <a:r>
            <a:rPr lang="en-US" sz="16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Cheshvan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4994F5D2-F751-6249-8BC2-0DA8296759D8}" type="parTrans" cxnId="{6E0A29B9-33A3-8F4D-BBD4-672768354023}">
      <dgm:prSet/>
      <dgm:spPr/>
      <dgm:t>
        <a:bodyPr/>
        <a:lstStyle/>
        <a:p>
          <a:endParaRPr lang="en-US"/>
        </a:p>
      </dgm:t>
    </dgm:pt>
    <dgm:pt modelId="{B7792F1E-795A-8A40-9AF9-CBB036406804}" type="sibTrans" cxnId="{6E0A29B9-33A3-8F4D-BBD4-672768354023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931AD6AD-68AD-1F4D-802F-C6CD780A0CDB}">
      <dgm:prSet custT="1"/>
      <dgm:spPr>
        <a:xfrm>
          <a:off x="650703" y="355062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9 Kislev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1C7C9849-E661-3747-A64F-D6BD82FBC8C6}" type="parTrans" cxnId="{B263D5DB-FD9A-F845-A29A-1C25305A814B}">
      <dgm:prSet/>
      <dgm:spPr/>
      <dgm:t>
        <a:bodyPr/>
        <a:lstStyle/>
        <a:p>
          <a:endParaRPr lang="en-US"/>
        </a:p>
      </dgm:t>
    </dgm:pt>
    <dgm:pt modelId="{591E9484-33B2-714C-AA5D-D47E80DA12F9}" type="sibTrans" cxnId="{B263D5DB-FD9A-F845-A29A-1C25305A814B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D7E87DE1-03EB-D748-89C5-D76845DF9F58}">
      <dgm:prSet custT="1"/>
      <dgm:spPr>
        <a:xfrm>
          <a:off x="650703" y="2051225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10 Tevet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08AD16C4-82BB-C248-8EBD-2C05A46AF859}" type="parTrans" cxnId="{4C3DD547-D047-9D45-828F-C7C94046F4A6}">
      <dgm:prSet/>
      <dgm:spPr/>
      <dgm:t>
        <a:bodyPr/>
        <a:lstStyle/>
        <a:p>
          <a:endParaRPr lang="en-US"/>
        </a:p>
      </dgm:t>
    </dgm:pt>
    <dgm:pt modelId="{6533DBF9-2933-D44A-B9F0-8FC24EC06F20}" type="sibTrans" cxnId="{4C3DD547-D047-9D45-828F-C7C94046F4A6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610909C5-6334-264F-93E0-189A71FB6993}">
      <dgm:prSet custT="1"/>
      <dgm:spPr>
        <a:xfrm>
          <a:off x="1400404" y="752704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11 Shevat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BAA50C28-F269-4F4D-892E-94581FC50AB9}" type="parTrans" cxnId="{7E3437C4-CA9E-744B-A10C-AB226D685EF4}">
      <dgm:prSet/>
      <dgm:spPr/>
      <dgm:t>
        <a:bodyPr/>
        <a:lstStyle/>
        <a:p>
          <a:endParaRPr lang="en-US"/>
        </a:p>
      </dgm:t>
    </dgm:pt>
    <dgm:pt modelId="{C62D126D-D94F-0A45-AAB3-A4A2804A9AA5}" type="sibTrans" cxnId="{7E3437C4-CA9E-744B-A10C-AB226D685EF4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527799A3-6798-F14C-9108-A99B044124B3}">
      <dgm:prSet custT="1"/>
      <dgm:spPr>
        <a:xfrm>
          <a:off x="2698925" y="3003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12 Adar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4C8AC837-DBAA-5F48-BFFA-88B3F17800FA}" type="parTrans" cxnId="{8473CCC9-3CE8-2541-BD76-1510DC4C2444}">
      <dgm:prSet/>
      <dgm:spPr/>
      <dgm:t>
        <a:bodyPr/>
        <a:lstStyle/>
        <a:p>
          <a:endParaRPr lang="en-US"/>
        </a:p>
      </dgm:t>
    </dgm:pt>
    <dgm:pt modelId="{CCCC52AB-CFB4-904A-B94C-E1998826B4F9}" type="sibTrans" cxnId="{8473CCC9-3CE8-2541-BD76-1510DC4C2444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974F300E-4386-5845-9047-D2E50BE5B9DF}" type="pres">
      <dgm:prSet presAssocID="{8E1255C9-F847-A440-83FF-7AA254CCB896}" presName="cycle" presStyleCnt="0">
        <dgm:presLayoutVars>
          <dgm:dir/>
          <dgm:resizeHandles val="exact"/>
        </dgm:presLayoutVars>
      </dgm:prSet>
      <dgm:spPr/>
    </dgm:pt>
    <dgm:pt modelId="{BF1A72C0-4F23-214E-B2C0-EC3432C35438}" type="pres">
      <dgm:prSet presAssocID="{12600BCB-5734-3F4B-9543-0CB09A3EC940}" presName="dummy" presStyleCnt="0"/>
      <dgm:spPr/>
    </dgm:pt>
    <dgm:pt modelId="{92DA8A36-05F4-4B4C-B207-6FB4CBC9688F}" type="pres">
      <dgm:prSet presAssocID="{12600BCB-5734-3F4B-9543-0CB09A3EC940}" presName="node" presStyleLbl="revTx" presStyleIdx="0" presStyleCnt="12" custScaleX="23535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990F259-A510-7044-A15A-189FB55AE5CB}" type="pres">
      <dgm:prSet presAssocID="{B6065800-F57E-6842-B73C-614AFBC2DE05}" presName="sibTrans" presStyleLbl="node1" presStyleIdx="0" presStyleCnt="12"/>
      <dgm:spPr>
        <a:prstGeom prst="circularArrow">
          <a:avLst>
            <a:gd name="adj1" fmla="val 2311"/>
            <a:gd name="adj2" fmla="val 139396"/>
            <a:gd name="adj3" fmla="val 18197564"/>
            <a:gd name="adj4" fmla="val 175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A7A1548F-03D0-7F43-8C4C-631804CE4126}" type="pres">
      <dgm:prSet presAssocID="{325DB5A0-FE7A-8245-9663-7B515E4DF4C8}" presName="dummy" presStyleCnt="0"/>
      <dgm:spPr/>
    </dgm:pt>
    <dgm:pt modelId="{EAEA7D1D-8D8A-4A4B-812D-D24179AFED27}" type="pres">
      <dgm:prSet presAssocID="{325DB5A0-FE7A-8245-9663-7B515E4DF4C8}" presName="node" presStyleLbl="revTx" presStyleIdx="1" presStyleCnt="12" custScaleX="19231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257407E-2335-6E46-9533-50F1A4869162}" type="pres">
      <dgm:prSet presAssocID="{54471214-3ABC-B64E-8935-4F53AC7091F5}" presName="sibTrans" presStyleLbl="node1" presStyleIdx="1" presStyleCnt="12"/>
      <dgm:spPr>
        <a:prstGeom prst="circularArrow">
          <a:avLst>
            <a:gd name="adj1" fmla="val 2311"/>
            <a:gd name="adj2" fmla="val 139396"/>
            <a:gd name="adj3" fmla="val 20107283"/>
            <a:gd name="adj4" fmla="val 194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3467B5D4-61EB-4C46-BB87-881C0920F2D1}" type="pres">
      <dgm:prSet presAssocID="{81D20D5D-F15B-B844-BCE7-07FE2E88C5B6}" presName="dummy" presStyleCnt="0"/>
      <dgm:spPr/>
    </dgm:pt>
    <dgm:pt modelId="{2467F156-8EB3-F044-8664-8B186FD19D40}" type="pres">
      <dgm:prSet presAssocID="{81D20D5D-F15B-B844-BCE7-07FE2E88C5B6}" presName="node" presStyleLbl="revTx" presStyleIdx="2" presStyleCnt="12" custScaleX="21680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C85BF06-3190-2C49-B38C-CC01414F9567}" type="pres">
      <dgm:prSet presAssocID="{63159F5F-19C4-974F-B4D9-6A8388E3A179}" presName="sibTrans" presStyleLbl="node1" presStyleIdx="2" presStyleCnt="12"/>
      <dgm:spPr>
        <a:prstGeom prst="circularArrow">
          <a:avLst>
            <a:gd name="adj1" fmla="val 2311"/>
            <a:gd name="adj2" fmla="val 139396"/>
            <a:gd name="adj3" fmla="val 322868"/>
            <a:gd name="adj4" fmla="val 21137736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818521AB-CB19-3245-AC47-32330EC1D05A}" type="pres">
      <dgm:prSet presAssocID="{D548EBB6-B1A8-4E4A-94F3-38AFF917AA13}" presName="dummy" presStyleCnt="0"/>
      <dgm:spPr/>
    </dgm:pt>
    <dgm:pt modelId="{A85B6194-0CD3-0046-9C07-12EA626BEFA3}" type="pres">
      <dgm:prSet presAssocID="{D548EBB6-B1A8-4E4A-94F3-38AFF917AA13}" presName="node" presStyleLbl="revTx" presStyleIdx="3" presStyleCnt="12" custScaleX="21195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6EDA6DC-5A32-7640-86D9-A3D1F65AC2D3}" type="pres">
      <dgm:prSet presAssocID="{55B5CCF6-1B65-AC49-B1EC-CD09807E71EF}" presName="sibTrans" presStyleLbl="node1" presStyleIdx="3" presStyleCnt="12"/>
      <dgm:spPr>
        <a:prstGeom prst="circularArrow">
          <a:avLst>
            <a:gd name="adj1" fmla="val 2311"/>
            <a:gd name="adj2" fmla="val 139396"/>
            <a:gd name="adj3" fmla="val 1997564"/>
            <a:gd name="adj4" fmla="val 13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5FEB966B-5E78-494C-B5A1-6F18B3A362B7}" type="pres">
      <dgm:prSet presAssocID="{0858D728-97B0-1A41-82DA-1572CE14754F}" presName="dummy" presStyleCnt="0"/>
      <dgm:spPr/>
    </dgm:pt>
    <dgm:pt modelId="{9BE0E30D-6CC1-3143-BC4A-4FF2C5039316}" type="pres">
      <dgm:prSet presAssocID="{0858D728-97B0-1A41-82DA-1572CE14754F}" presName="node" presStyleLbl="revTx" presStyleIdx="4" presStyleCnt="12" custScaleX="25071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7E24780-EDFC-1D4D-B756-C90BE821441B}" type="pres">
      <dgm:prSet presAssocID="{19401D75-4FA1-2642-9C39-67D34D8AB9EC}" presName="sibTrans" presStyleLbl="node1" presStyleIdx="4" presStyleCnt="12"/>
      <dgm:spPr>
        <a:prstGeom prst="circularArrow">
          <a:avLst>
            <a:gd name="adj1" fmla="val 2311"/>
            <a:gd name="adj2" fmla="val 139396"/>
            <a:gd name="adj3" fmla="val 3907283"/>
            <a:gd name="adj4" fmla="val 32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788B510C-5C6F-7E4F-BD2A-4B0F37349509}" type="pres">
      <dgm:prSet presAssocID="{F73B3211-1799-3F44-92B6-7CEE57ECB2D3}" presName="dummy" presStyleCnt="0"/>
      <dgm:spPr/>
    </dgm:pt>
    <dgm:pt modelId="{BF6C208F-01F8-574D-980A-D40F886CF760}" type="pres">
      <dgm:prSet presAssocID="{F73B3211-1799-3F44-92B6-7CEE57ECB2D3}" presName="node" presStyleLbl="revTx" presStyleIdx="5" presStyleCnt="12" custScaleX="20941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AE7F6D9-575B-6C47-9F2C-6177EB4BA541}" type="pres">
      <dgm:prSet presAssocID="{580AAA11-E1E4-FC4E-A546-63E521F462A7}" presName="sibTrans" presStyleLbl="node1" presStyleIdx="5" presStyleCnt="12"/>
      <dgm:spPr>
        <a:prstGeom prst="circularArrow">
          <a:avLst>
            <a:gd name="adj1" fmla="val 2311"/>
            <a:gd name="adj2" fmla="val 139396"/>
            <a:gd name="adj3" fmla="val 5722868"/>
            <a:gd name="adj4" fmla="val 4937736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3AD74439-13B4-6B4C-A74C-96BE28333D49}" type="pres">
      <dgm:prSet presAssocID="{A9914442-2057-0542-A0EA-F935FCA28993}" presName="dummy" presStyleCnt="0"/>
      <dgm:spPr/>
    </dgm:pt>
    <dgm:pt modelId="{B4CE740F-E5F8-1040-9068-3C0CA6A81D60}" type="pres">
      <dgm:prSet presAssocID="{A9914442-2057-0542-A0EA-F935FCA28993}" presName="node" presStyleLbl="revTx" presStyleIdx="6" presStyleCnt="12" custScaleX="16043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D368AA8-A897-6A44-B2ED-5420DBBF55CD}" type="pres">
      <dgm:prSet presAssocID="{D805A741-31F4-6D45-A082-4AD4C7B066F1}" presName="sibTrans" presStyleLbl="node1" presStyleIdx="6" presStyleCnt="12"/>
      <dgm:spPr>
        <a:prstGeom prst="circularArrow">
          <a:avLst>
            <a:gd name="adj1" fmla="val 2311"/>
            <a:gd name="adj2" fmla="val 139396"/>
            <a:gd name="adj3" fmla="val 7397564"/>
            <a:gd name="adj4" fmla="val 67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256A8A82-B1CB-EF43-AB66-A3D1C8A54B59}" type="pres">
      <dgm:prSet presAssocID="{55E743FA-081E-B447-B4F2-DEEACC6857BC}" presName="dummy" presStyleCnt="0"/>
      <dgm:spPr/>
    </dgm:pt>
    <dgm:pt modelId="{36444405-91CC-BC45-909E-8AE477F1EC7C}" type="pres">
      <dgm:prSet presAssocID="{55E743FA-081E-B447-B4F2-DEEACC6857BC}" presName="node" presStyleLbl="revTx" presStyleIdx="7" presStyleCnt="12" custScaleX="21825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EBEA1BD-8C57-A847-A4A1-BD492A397D4A}" type="pres">
      <dgm:prSet presAssocID="{B7792F1E-795A-8A40-9AF9-CBB036406804}" presName="sibTrans" presStyleLbl="node1" presStyleIdx="7" presStyleCnt="12"/>
      <dgm:spPr>
        <a:prstGeom prst="circularArrow">
          <a:avLst>
            <a:gd name="adj1" fmla="val 2311"/>
            <a:gd name="adj2" fmla="val 139396"/>
            <a:gd name="adj3" fmla="val 9307283"/>
            <a:gd name="adj4" fmla="val 86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A1257670-91AA-B74E-AFCB-48382C466D43}" type="pres">
      <dgm:prSet presAssocID="{931AD6AD-68AD-1F4D-802F-C6CD780A0CDB}" presName="dummy" presStyleCnt="0"/>
      <dgm:spPr/>
    </dgm:pt>
    <dgm:pt modelId="{19DCBC3D-EF34-4444-B52C-E59D1C44CC9D}" type="pres">
      <dgm:prSet presAssocID="{931AD6AD-68AD-1F4D-802F-C6CD780A0CDB}" presName="node" presStyleLbl="revTx" presStyleIdx="8" presStyleCnt="12" custScaleX="22115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DA9BE8C-41E5-BF45-BAB4-5B91BDDEFF8D}" type="pres">
      <dgm:prSet presAssocID="{591E9484-33B2-714C-AA5D-D47E80DA12F9}" presName="sibTrans" presStyleLbl="node1" presStyleIdx="8" presStyleCnt="12"/>
      <dgm:spPr>
        <a:prstGeom prst="circularArrow">
          <a:avLst>
            <a:gd name="adj1" fmla="val 2311"/>
            <a:gd name="adj2" fmla="val 139396"/>
            <a:gd name="adj3" fmla="val 11122868"/>
            <a:gd name="adj4" fmla="val 10337736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731680F6-F070-374C-97C4-FB0156E03231}" type="pres">
      <dgm:prSet presAssocID="{D7E87DE1-03EB-D748-89C5-D76845DF9F58}" presName="dummy" presStyleCnt="0"/>
      <dgm:spPr/>
    </dgm:pt>
    <dgm:pt modelId="{12C576B8-5B2D-B04B-98C4-29D5E499FD83}" type="pres">
      <dgm:prSet presAssocID="{D7E87DE1-03EB-D748-89C5-D76845DF9F58}" presName="node" presStyleLbl="revTx" presStyleIdx="9" presStyleCnt="12" custScaleX="22383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4FE94AE-AFAE-8743-9525-171FDA850E0F}" type="pres">
      <dgm:prSet presAssocID="{6533DBF9-2933-D44A-B9F0-8FC24EC06F20}" presName="sibTrans" presStyleLbl="node1" presStyleIdx="9" presStyleCnt="12"/>
      <dgm:spPr>
        <a:prstGeom prst="circularArrow">
          <a:avLst>
            <a:gd name="adj1" fmla="val 2311"/>
            <a:gd name="adj2" fmla="val 139396"/>
            <a:gd name="adj3" fmla="val 12797564"/>
            <a:gd name="adj4" fmla="val 121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FBD4D212-3E98-9843-8795-297F9EDDD657}" type="pres">
      <dgm:prSet presAssocID="{610909C5-6334-264F-93E0-189A71FB6993}" presName="dummy" presStyleCnt="0"/>
      <dgm:spPr/>
    </dgm:pt>
    <dgm:pt modelId="{54CDBF4B-9D09-3242-A1D5-0506BD1712C5}" type="pres">
      <dgm:prSet presAssocID="{610909C5-6334-264F-93E0-189A71FB6993}" presName="node" presStyleLbl="revTx" presStyleIdx="10" presStyleCnt="12" custScaleX="20480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9452468-AA65-834B-B75D-72A0A7810E13}" type="pres">
      <dgm:prSet presAssocID="{C62D126D-D94F-0A45-AAB3-A4A2804A9AA5}" presName="sibTrans" presStyleLbl="node1" presStyleIdx="10" presStyleCnt="12"/>
      <dgm:spPr>
        <a:prstGeom prst="circularArrow">
          <a:avLst>
            <a:gd name="adj1" fmla="val 2311"/>
            <a:gd name="adj2" fmla="val 139396"/>
            <a:gd name="adj3" fmla="val 14707283"/>
            <a:gd name="adj4" fmla="val 140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B0C742D0-6463-FF41-BE88-36D0AF1ED5D5}" type="pres">
      <dgm:prSet presAssocID="{527799A3-6798-F14C-9108-A99B044124B3}" presName="dummy" presStyleCnt="0"/>
      <dgm:spPr/>
    </dgm:pt>
    <dgm:pt modelId="{CE064FAD-9527-C04A-986D-ADE7F29D4AAF}" type="pres">
      <dgm:prSet presAssocID="{527799A3-6798-F14C-9108-A99B044124B3}" presName="node" presStyleLbl="revTx" presStyleIdx="11" presStyleCnt="12" custScaleX="134342" custRadScaleRad="100461" custRadScaleInc="-950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C0589C6-43EC-854D-966B-B0C5FE9A8192}" type="pres">
      <dgm:prSet presAssocID="{CCCC52AB-CFB4-904A-B94C-E1998826B4F9}" presName="sibTrans" presStyleLbl="node1" presStyleIdx="11" presStyleCnt="12"/>
      <dgm:spPr>
        <a:prstGeom prst="circularArrow">
          <a:avLst>
            <a:gd name="adj1" fmla="val 2311"/>
            <a:gd name="adj2" fmla="val 139396"/>
            <a:gd name="adj3" fmla="val 16522868"/>
            <a:gd name="adj4" fmla="val 15737736"/>
            <a:gd name="adj5" fmla="val 2696"/>
          </a:avLst>
        </a:prstGeom>
      </dgm:spPr>
      <dgm:t>
        <a:bodyPr/>
        <a:lstStyle/>
        <a:p>
          <a:endParaRPr lang="en-US"/>
        </a:p>
      </dgm:t>
    </dgm:pt>
  </dgm:ptLst>
  <dgm:cxnLst>
    <dgm:cxn modelId="{8E58C311-F184-9248-8265-C851AA90CA8F}" type="presOf" srcId="{D548EBB6-B1A8-4E4A-94F3-38AFF917AA13}" destId="{A85B6194-0CD3-0046-9C07-12EA626BEFA3}" srcOrd="0" destOrd="0" presId="urn:microsoft.com/office/officeart/2005/8/layout/cycle1"/>
    <dgm:cxn modelId="{B110A1D2-E1D2-C04C-8976-779F7F4F66C8}" srcId="{8E1255C9-F847-A440-83FF-7AA254CCB896}" destId="{325DB5A0-FE7A-8245-9663-7B515E4DF4C8}" srcOrd="1" destOrd="0" parTransId="{4E2DDA45-C5A5-2D44-BC75-B1BB3E89C39E}" sibTransId="{54471214-3ABC-B64E-8935-4F53AC7091F5}"/>
    <dgm:cxn modelId="{752B4AFC-2E7B-6749-BB5D-7ED86E500DC3}" type="presOf" srcId="{F73B3211-1799-3F44-92B6-7CEE57ECB2D3}" destId="{BF6C208F-01F8-574D-980A-D40F886CF760}" srcOrd="0" destOrd="0" presId="urn:microsoft.com/office/officeart/2005/8/layout/cycle1"/>
    <dgm:cxn modelId="{8BC02790-30A7-8E4F-A35E-2380CA591837}" srcId="{8E1255C9-F847-A440-83FF-7AA254CCB896}" destId="{F73B3211-1799-3F44-92B6-7CEE57ECB2D3}" srcOrd="5" destOrd="0" parTransId="{3185974B-797D-B74A-90E5-50DD4F820E03}" sibTransId="{580AAA11-E1E4-FC4E-A546-63E521F462A7}"/>
    <dgm:cxn modelId="{43A2D624-36A7-0349-8165-2080658490D3}" srcId="{8E1255C9-F847-A440-83FF-7AA254CCB896}" destId="{A9914442-2057-0542-A0EA-F935FCA28993}" srcOrd="6" destOrd="0" parTransId="{7C8B2F9C-9DC8-B341-9185-DD1FDBDEC5E5}" sibTransId="{D805A741-31F4-6D45-A082-4AD4C7B066F1}"/>
    <dgm:cxn modelId="{C71EFA8F-2D9D-B349-9D8F-4C4E8D5A1A88}" srcId="{8E1255C9-F847-A440-83FF-7AA254CCB896}" destId="{0858D728-97B0-1A41-82DA-1572CE14754F}" srcOrd="4" destOrd="0" parTransId="{101D8312-F9CD-0648-93A1-801EBB18F1C1}" sibTransId="{19401D75-4FA1-2642-9C39-67D34D8AB9EC}"/>
    <dgm:cxn modelId="{24E8EE39-70FF-B84F-8DD2-74F1728207D4}" srcId="{8E1255C9-F847-A440-83FF-7AA254CCB896}" destId="{12600BCB-5734-3F4B-9543-0CB09A3EC940}" srcOrd="0" destOrd="0" parTransId="{694C5870-D1B6-4749-AAAC-40AAB1DA82EA}" sibTransId="{B6065800-F57E-6842-B73C-614AFBC2DE05}"/>
    <dgm:cxn modelId="{AA3F6353-8B31-E043-957F-1969DFB2A10F}" type="presOf" srcId="{81D20D5D-F15B-B844-BCE7-07FE2E88C5B6}" destId="{2467F156-8EB3-F044-8664-8B186FD19D40}" srcOrd="0" destOrd="0" presId="urn:microsoft.com/office/officeart/2005/8/layout/cycle1"/>
    <dgm:cxn modelId="{4C3DD547-D047-9D45-828F-C7C94046F4A6}" srcId="{8E1255C9-F847-A440-83FF-7AA254CCB896}" destId="{D7E87DE1-03EB-D748-89C5-D76845DF9F58}" srcOrd="9" destOrd="0" parTransId="{08AD16C4-82BB-C248-8EBD-2C05A46AF859}" sibTransId="{6533DBF9-2933-D44A-B9F0-8FC24EC06F20}"/>
    <dgm:cxn modelId="{425C632B-06AD-6D48-947D-54BE6ABBACD7}" type="presOf" srcId="{19401D75-4FA1-2642-9C39-67D34D8AB9EC}" destId="{37E24780-EDFC-1D4D-B756-C90BE821441B}" srcOrd="0" destOrd="0" presId="urn:microsoft.com/office/officeart/2005/8/layout/cycle1"/>
    <dgm:cxn modelId="{79292614-B8E6-7A42-8787-F3073981922E}" type="presOf" srcId="{D7E87DE1-03EB-D748-89C5-D76845DF9F58}" destId="{12C576B8-5B2D-B04B-98C4-29D5E499FD83}" srcOrd="0" destOrd="0" presId="urn:microsoft.com/office/officeart/2005/8/layout/cycle1"/>
    <dgm:cxn modelId="{6E0A29B9-33A3-8F4D-BBD4-672768354023}" srcId="{8E1255C9-F847-A440-83FF-7AA254CCB896}" destId="{55E743FA-081E-B447-B4F2-DEEACC6857BC}" srcOrd="7" destOrd="0" parTransId="{4994F5D2-F751-6249-8BC2-0DA8296759D8}" sibTransId="{B7792F1E-795A-8A40-9AF9-CBB036406804}"/>
    <dgm:cxn modelId="{002C32BA-6E95-1349-A7BF-1E74D3609A31}" type="presOf" srcId="{55E743FA-081E-B447-B4F2-DEEACC6857BC}" destId="{36444405-91CC-BC45-909E-8AE477F1EC7C}" srcOrd="0" destOrd="0" presId="urn:microsoft.com/office/officeart/2005/8/layout/cycle1"/>
    <dgm:cxn modelId="{2D78FA09-0056-A24F-9670-313144AA1548}" type="presOf" srcId="{55B5CCF6-1B65-AC49-B1EC-CD09807E71EF}" destId="{76EDA6DC-5A32-7640-86D9-A3D1F65AC2D3}" srcOrd="0" destOrd="0" presId="urn:microsoft.com/office/officeart/2005/8/layout/cycle1"/>
    <dgm:cxn modelId="{7368B988-9B85-2543-97F8-B427EDC871DA}" type="presOf" srcId="{63159F5F-19C4-974F-B4D9-6A8388E3A179}" destId="{DC85BF06-3190-2C49-B38C-CC01414F9567}" srcOrd="0" destOrd="0" presId="urn:microsoft.com/office/officeart/2005/8/layout/cycle1"/>
    <dgm:cxn modelId="{1C4DC236-9B67-814B-AFEB-A356376DF245}" type="presOf" srcId="{610909C5-6334-264F-93E0-189A71FB6993}" destId="{54CDBF4B-9D09-3242-A1D5-0506BD1712C5}" srcOrd="0" destOrd="0" presId="urn:microsoft.com/office/officeart/2005/8/layout/cycle1"/>
    <dgm:cxn modelId="{816D9802-E043-BE4F-83CA-81FFBF88B628}" type="presOf" srcId="{D805A741-31F4-6D45-A082-4AD4C7B066F1}" destId="{7D368AA8-A897-6A44-B2ED-5420DBBF55CD}" srcOrd="0" destOrd="0" presId="urn:microsoft.com/office/officeart/2005/8/layout/cycle1"/>
    <dgm:cxn modelId="{C7564B70-0B01-084C-B764-B74D62888ACE}" type="presOf" srcId="{A9914442-2057-0542-A0EA-F935FCA28993}" destId="{B4CE740F-E5F8-1040-9068-3C0CA6A81D60}" srcOrd="0" destOrd="0" presId="urn:microsoft.com/office/officeart/2005/8/layout/cycle1"/>
    <dgm:cxn modelId="{0EF5FD67-FAC6-B348-B0DD-C0253DE4FE26}" type="presOf" srcId="{CCCC52AB-CFB4-904A-B94C-E1998826B4F9}" destId="{7C0589C6-43EC-854D-966B-B0C5FE9A8192}" srcOrd="0" destOrd="0" presId="urn:microsoft.com/office/officeart/2005/8/layout/cycle1"/>
    <dgm:cxn modelId="{49396129-7B3E-CF4D-B965-8F13E61DDD09}" type="presOf" srcId="{54471214-3ABC-B64E-8935-4F53AC7091F5}" destId="{2257407E-2335-6E46-9533-50F1A4869162}" srcOrd="0" destOrd="0" presId="urn:microsoft.com/office/officeart/2005/8/layout/cycle1"/>
    <dgm:cxn modelId="{E3EC72CB-6540-0F4C-AE7A-76201E412759}" type="presOf" srcId="{0858D728-97B0-1A41-82DA-1572CE14754F}" destId="{9BE0E30D-6CC1-3143-BC4A-4FF2C5039316}" srcOrd="0" destOrd="0" presId="urn:microsoft.com/office/officeart/2005/8/layout/cycle1"/>
    <dgm:cxn modelId="{F90F91EE-4BEF-F943-9DD4-EF744A93DAAB}" type="presOf" srcId="{580AAA11-E1E4-FC4E-A546-63E521F462A7}" destId="{DAE7F6D9-575B-6C47-9F2C-6177EB4BA541}" srcOrd="0" destOrd="0" presId="urn:microsoft.com/office/officeart/2005/8/layout/cycle1"/>
    <dgm:cxn modelId="{7E3437C4-CA9E-744B-A10C-AB226D685EF4}" srcId="{8E1255C9-F847-A440-83FF-7AA254CCB896}" destId="{610909C5-6334-264F-93E0-189A71FB6993}" srcOrd="10" destOrd="0" parTransId="{BAA50C28-F269-4F4D-892E-94581FC50AB9}" sibTransId="{C62D126D-D94F-0A45-AAB3-A4A2804A9AA5}"/>
    <dgm:cxn modelId="{8473CCC9-3CE8-2541-BD76-1510DC4C2444}" srcId="{8E1255C9-F847-A440-83FF-7AA254CCB896}" destId="{527799A3-6798-F14C-9108-A99B044124B3}" srcOrd="11" destOrd="0" parTransId="{4C8AC837-DBAA-5F48-BFFA-88B3F17800FA}" sibTransId="{CCCC52AB-CFB4-904A-B94C-E1998826B4F9}"/>
    <dgm:cxn modelId="{C8022B5B-B8AA-A247-B47D-91DFD532E1BB}" type="presOf" srcId="{527799A3-6798-F14C-9108-A99B044124B3}" destId="{CE064FAD-9527-C04A-986D-ADE7F29D4AAF}" srcOrd="0" destOrd="0" presId="urn:microsoft.com/office/officeart/2005/8/layout/cycle1"/>
    <dgm:cxn modelId="{E7AFBCA0-A139-8A45-ACB0-2721AD88018F}" type="presOf" srcId="{C62D126D-D94F-0A45-AAB3-A4A2804A9AA5}" destId="{49452468-AA65-834B-B75D-72A0A7810E13}" srcOrd="0" destOrd="0" presId="urn:microsoft.com/office/officeart/2005/8/layout/cycle1"/>
    <dgm:cxn modelId="{109901E2-C4DD-4B4B-A958-CBB601649199}" type="presOf" srcId="{B6065800-F57E-6842-B73C-614AFBC2DE05}" destId="{2990F259-A510-7044-A15A-189FB55AE5CB}" srcOrd="0" destOrd="0" presId="urn:microsoft.com/office/officeart/2005/8/layout/cycle1"/>
    <dgm:cxn modelId="{60A2B458-A9D7-7645-8FBA-C046BF993D4F}" type="presOf" srcId="{12600BCB-5734-3F4B-9543-0CB09A3EC940}" destId="{92DA8A36-05F4-4B4C-B207-6FB4CBC9688F}" srcOrd="0" destOrd="0" presId="urn:microsoft.com/office/officeart/2005/8/layout/cycle1"/>
    <dgm:cxn modelId="{9D179EA7-3A49-544A-83DE-69B7A779502D}" srcId="{8E1255C9-F847-A440-83FF-7AA254CCB896}" destId="{D548EBB6-B1A8-4E4A-94F3-38AFF917AA13}" srcOrd="3" destOrd="0" parTransId="{9C2C1551-390F-D644-9FE4-C7360EFD93EC}" sibTransId="{55B5CCF6-1B65-AC49-B1EC-CD09807E71EF}"/>
    <dgm:cxn modelId="{BE4D60D8-1FA4-7B46-918C-20B041EDFFAA}" type="presOf" srcId="{8E1255C9-F847-A440-83FF-7AA254CCB896}" destId="{974F300E-4386-5845-9047-D2E50BE5B9DF}" srcOrd="0" destOrd="0" presId="urn:microsoft.com/office/officeart/2005/8/layout/cycle1"/>
    <dgm:cxn modelId="{59130A34-B4D6-A044-96F7-5346AB5CB5D8}" srcId="{8E1255C9-F847-A440-83FF-7AA254CCB896}" destId="{81D20D5D-F15B-B844-BCE7-07FE2E88C5B6}" srcOrd="2" destOrd="0" parTransId="{EDD06461-C2E5-A840-A887-FEA1BC169C5B}" sibTransId="{63159F5F-19C4-974F-B4D9-6A8388E3A179}"/>
    <dgm:cxn modelId="{B438AED3-E501-7643-8B74-ECAF7E417F53}" type="presOf" srcId="{6533DBF9-2933-D44A-B9F0-8FC24EC06F20}" destId="{C4FE94AE-AFAE-8743-9525-171FDA850E0F}" srcOrd="0" destOrd="0" presId="urn:microsoft.com/office/officeart/2005/8/layout/cycle1"/>
    <dgm:cxn modelId="{B263D5DB-FD9A-F845-A29A-1C25305A814B}" srcId="{8E1255C9-F847-A440-83FF-7AA254CCB896}" destId="{931AD6AD-68AD-1F4D-802F-C6CD780A0CDB}" srcOrd="8" destOrd="0" parTransId="{1C7C9849-E661-3747-A64F-D6BD82FBC8C6}" sibTransId="{591E9484-33B2-714C-AA5D-D47E80DA12F9}"/>
    <dgm:cxn modelId="{2DBD277A-7FCB-4242-92C8-E00931FD5145}" type="presOf" srcId="{325DB5A0-FE7A-8245-9663-7B515E4DF4C8}" destId="{EAEA7D1D-8D8A-4A4B-812D-D24179AFED27}" srcOrd="0" destOrd="0" presId="urn:microsoft.com/office/officeart/2005/8/layout/cycle1"/>
    <dgm:cxn modelId="{DE5CCD3E-FE93-0F4E-AA8F-0CB7458091E9}" type="presOf" srcId="{931AD6AD-68AD-1F4D-802F-C6CD780A0CDB}" destId="{19DCBC3D-EF34-4444-B52C-E59D1C44CC9D}" srcOrd="0" destOrd="0" presId="urn:microsoft.com/office/officeart/2005/8/layout/cycle1"/>
    <dgm:cxn modelId="{1DC4C216-37A0-DB43-9DD8-A889B92CF114}" type="presOf" srcId="{591E9484-33B2-714C-AA5D-D47E80DA12F9}" destId="{CDA9BE8C-41E5-BF45-BAB4-5B91BDDEFF8D}" srcOrd="0" destOrd="0" presId="urn:microsoft.com/office/officeart/2005/8/layout/cycle1"/>
    <dgm:cxn modelId="{0D3DAE55-60DC-D44F-9AA9-FF1143FDA733}" type="presOf" srcId="{B7792F1E-795A-8A40-9AF9-CBB036406804}" destId="{0EBEA1BD-8C57-A847-A4A1-BD492A397D4A}" srcOrd="0" destOrd="0" presId="urn:microsoft.com/office/officeart/2005/8/layout/cycle1"/>
    <dgm:cxn modelId="{F222FBD0-E3B9-B744-9F99-B874BCCF929B}" type="presParOf" srcId="{974F300E-4386-5845-9047-D2E50BE5B9DF}" destId="{BF1A72C0-4F23-214E-B2C0-EC3432C35438}" srcOrd="0" destOrd="0" presId="urn:microsoft.com/office/officeart/2005/8/layout/cycle1"/>
    <dgm:cxn modelId="{3BD0344D-0374-B947-8618-187CED6F20C2}" type="presParOf" srcId="{974F300E-4386-5845-9047-D2E50BE5B9DF}" destId="{92DA8A36-05F4-4B4C-B207-6FB4CBC9688F}" srcOrd="1" destOrd="0" presId="urn:microsoft.com/office/officeart/2005/8/layout/cycle1"/>
    <dgm:cxn modelId="{028D7920-DA36-5742-A876-AB7EB4F455A9}" type="presParOf" srcId="{974F300E-4386-5845-9047-D2E50BE5B9DF}" destId="{2990F259-A510-7044-A15A-189FB55AE5CB}" srcOrd="2" destOrd="0" presId="urn:microsoft.com/office/officeart/2005/8/layout/cycle1"/>
    <dgm:cxn modelId="{9BBA3A34-F290-5F4A-8829-6BBE0666B5A2}" type="presParOf" srcId="{974F300E-4386-5845-9047-D2E50BE5B9DF}" destId="{A7A1548F-03D0-7F43-8C4C-631804CE4126}" srcOrd="3" destOrd="0" presId="urn:microsoft.com/office/officeart/2005/8/layout/cycle1"/>
    <dgm:cxn modelId="{4BBB00C8-4E93-3D4F-AFC5-A9BE8B37FF1B}" type="presParOf" srcId="{974F300E-4386-5845-9047-D2E50BE5B9DF}" destId="{EAEA7D1D-8D8A-4A4B-812D-D24179AFED27}" srcOrd="4" destOrd="0" presId="urn:microsoft.com/office/officeart/2005/8/layout/cycle1"/>
    <dgm:cxn modelId="{B1A46319-4447-B840-940E-3E0CB12E515A}" type="presParOf" srcId="{974F300E-4386-5845-9047-D2E50BE5B9DF}" destId="{2257407E-2335-6E46-9533-50F1A4869162}" srcOrd="5" destOrd="0" presId="urn:microsoft.com/office/officeart/2005/8/layout/cycle1"/>
    <dgm:cxn modelId="{D938D2EA-5BE5-104E-8D2F-34847708AF7B}" type="presParOf" srcId="{974F300E-4386-5845-9047-D2E50BE5B9DF}" destId="{3467B5D4-61EB-4C46-BB87-881C0920F2D1}" srcOrd="6" destOrd="0" presId="urn:microsoft.com/office/officeart/2005/8/layout/cycle1"/>
    <dgm:cxn modelId="{F0DCF2FF-C40D-4C4E-911D-A05700817A24}" type="presParOf" srcId="{974F300E-4386-5845-9047-D2E50BE5B9DF}" destId="{2467F156-8EB3-F044-8664-8B186FD19D40}" srcOrd="7" destOrd="0" presId="urn:microsoft.com/office/officeart/2005/8/layout/cycle1"/>
    <dgm:cxn modelId="{179F6539-3995-FF44-BCF2-6F66AFB96C9A}" type="presParOf" srcId="{974F300E-4386-5845-9047-D2E50BE5B9DF}" destId="{DC85BF06-3190-2C49-B38C-CC01414F9567}" srcOrd="8" destOrd="0" presId="urn:microsoft.com/office/officeart/2005/8/layout/cycle1"/>
    <dgm:cxn modelId="{6F1CE313-9F58-634E-B87A-2491566319A2}" type="presParOf" srcId="{974F300E-4386-5845-9047-D2E50BE5B9DF}" destId="{818521AB-CB19-3245-AC47-32330EC1D05A}" srcOrd="9" destOrd="0" presId="urn:microsoft.com/office/officeart/2005/8/layout/cycle1"/>
    <dgm:cxn modelId="{9B303AE3-029C-F647-8EA4-F1E35E9B1D19}" type="presParOf" srcId="{974F300E-4386-5845-9047-D2E50BE5B9DF}" destId="{A85B6194-0CD3-0046-9C07-12EA626BEFA3}" srcOrd="10" destOrd="0" presId="urn:microsoft.com/office/officeart/2005/8/layout/cycle1"/>
    <dgm:cxn modelId="{7DD6C4FC-CB9E-4F45-8B8D-9FF5A82A8FE1}" type="presParOf" srcId="{974F300E-4386-5845-9047-D2E50BE5B9DF}" destId="{76EDA6DC-5A32-7640-86D9-A3D1F65AC2D3}" srcOrd="11" destOrd="0" presId="urn:microsoft.com/office/officeart/2005/8/layout/cycle1"/>
    <dgm:cxn modelId="{BED85E70-A2F9-3048-8933-16F4F5371929}" type="presParOf" srcId="{974F300E-4386-5845-9047-D2E50BE5B9DF}" destId="{5FEB966B-5E78-494C-B5A1-6F18B3A362B7}" srcOrd="12" destOrd="0" presId="urn:microsoft.com/office/officeart/2005/8/layout/cycle1"/>
    <dgm:cxn modelId="{B132D877-A956-9D43-A589-313AF790E127}" type="presParOf" srcId="{974F300E-4386-5845-9047-D2E50BE5B9DF}" destId="{9BE0E30D-6CC1-3143-BC4A-4FF2C5039316}" srcOrd="13" destOrd="0" presId="urn:microsoft.com/office/officeart/2005/8/layout/cycle1"/>
    <dgm:cxn modelId="{09AE0B8F-A09A-A445-8DD7-C7888B70D136}" type="presParOf" srcId="{974F300E-4386-5845-9047-D2E50BE5B9DF}" destId="{37E24780-EDFC-1D4D-B756-C90BE821441B}" srcOrd="14" destOrd="0" presId="urn:microsoft.com/office/officeart/2005/8/layout/cycle1"/>
    <dgm:cxn modelId="{B4CF51F8-407F-4647-A3EB-DD97FC43D9B7}" type="presParOf" srcId="{974F300E-4386-5845-9047-D2E50BE5B9DF}" destId="{788B510C-5C6F-7E4F-BD2A-4B0F37349509}" srcOrd="15" destOrd="0" presId="urn:microsoft.com/office/officeart/2005/8/layout/cycle1"/>
    <dgm:cxn modelId="{9E04E499-FF10-E444-81C4-DB3C43EDA173}" type="presParOf" srcId="{974F300E-4386-5845-9047-D2E50BE5B9DF}" destId="{BF6C208F-01F8-574D-980A-D40F886CF760}" srcOrd="16" destOrd="0" presId="urn:microsoft.com/office/officeart/2005/8/layout/cycle1"/>
    <dgm:cxn modelId="{2C84D180-FF91-4843-AAB3-2B2194C3DBCE}" type="presParOf" srcId="{974F300E-4386-5845-9047-D2E50BE5B9DF}" destId="{DAE7F6D9-575B-6C47-9F2C-6177EB4BA541}" srcOrd="17" destOrd="0" presId="urn:microsoft.com/office/officeart/2005/8/layout/cycle1"/>
    <dgm:cxn modelId="{9566D548-AA81-D94F-9072-0AFE7C4B1CA1}" type="presParOf" srcId="{974F300E-4386-5845-9047-D2E50BE5B9DF}" destId="{3AD74439-13B4-6B4C-A74C-96BE28333D49}" srcOrd="18" destOrd="0" presId="urn:microsoft.com/office/officeart/2005/8/layout/cycle1"/>
    <dgm:cxn modelId="{70E75D08-4197-4F44-9B5C-B004AD391E69}" type="presParOf" srcId="{974F300E-4386-5845-9047-D2E50BE5B9DF}" destId="{B4CE740F-E5F8-1040-9068-3C0CA6A81D60}" srcOrd="19" destOrd="0" presId="urn:microsoft.com/office/officeart/2005/8/layout/cycle1"/>
    <dgm:cxn modelId="{73586D33-9D40-9043-A73B-2FCCA1F78400}" type="presParOf" srcId="{974F300E-4386-5845-9047-D2E50BE5B9DF}" destId="{7D368AA8-A897-6A44-B2ED-5420DBBF55CD}" srcOrd="20" destOrd="0" presId="urn:microsoft.com/office/officeart/2005/8/layout/cycle1"/>
    <dgm:cxn modelId="{92EDD28F-0C9B-544C-B96A-0B521A7C3546}" type="presParOf" srcId="{974F300E-4386-5845-9047-D2E50BE5B9DF}" destId="{256A8A82-B1CB-EF43-AB66-A3D1C8A54B59}" srcOrd="21" destOrd="0" presId="urn:microsoft.com/office/officeart/2005/8/layout/cycle1"/>
    <dgm:cxn modelId="{F2DBDED7-4058-094F-9867-333566FA9837}" type="presParOf" srcId="{974F300E-4386-5845-9047-D2E50BE5B9DF}" destId="{36444405-91CC-BC45-909E-8AE477F1EC7C}" srcOrd="22" destOrd="0" presId="urn:microsoft.com/office/officeart/2005/8/layout/cycle1"/>
    <dgm:cxn modelId="{6B1F842B-ECF6-504B-8FC9-82B6FD4FF841}" type="presParOf" srcId="{974F300E-4386-5845-9047-D2E50BE5B9DF}" destId="{0EBEA1BD-8C57-A847-A4A1-BD492A397D4A}" srcOrd="23" destOrd="0" presId="urn:microsoft.com/office/officeart/2005/8/layout/cycle1"/>
    <dgm:cxn modelId="{05C1496D-8F5B-7D47-949A-F972303801F8}" type="presParOf" srcId="{974F300E-4386-5845-9047-D2E50BE5B9DF}" destId="{A1257670-91AA-B74E-AFCB-48382C466D43}" srcOrd="24" destOrd="0" presId="urn:microsoft.com/office/officeart/2005/8/layout/cycle1"/>
    <dgm:cxn modelId="{3FD0B93E-A6DE-F24E-974D-72E982B03280}" type="presParOf" srcId="{974F300E-4386-5845-9047-D2E50BE5B9DF}" destId="{19DCBC3D-EF34-4444-B52C-E59D1C44CC9D}" srcOrd="25" destOrd="0" presId="urn:microsoft.com/office/officeart/2005/8/layout/cycle1"/>
    <dgm:cxn modelId="{2B890B15-A7C8-B641-81BC-7F5B9CA2115C}" type="presParOf" srcId="{974F300E-4386-5845-9047-D2E50BE5B9DF}" destId="{CDA9BE8C-41E5-BF45-BAB4-5B91BDDEFF8D}" srcOrd="26" destOrd="0" presId="urn:microsoft.com/office/officeart/2005/8/layout/cycle1"/>
    <dgm:cxn modelId="{A56F9879-3978-AC44-8A69-C4C6DC717622}" type="presParOf" srcId="{974F300E-4386-5845-9047-D2E50BE5B9DF}" destId="{731680F6-F070-374C-97C4-FB0156E03231}" srcOrd="27" destOrd="0" presId="urn:microsoft.com/office/officeart/2005/8/layout/cycle1"/>
    <dgm:cxn modelId="{BC8CD4DA-8EE2-144E-983B-D294B9123847}" type="presParOf" srcId="{974F300E-4386-5845-9047-D2E50BE5B9DF}" destId="{12C576B8-5B2D-B04B-98C4-29D5E499FD83}" srcOrd="28" destOrd="0" presId="urn:microsoft.com/office/officeart/2005/8/layout/cycle1"/>
    <dgm:cxn modelId="{AF888356-D680-AB46-BA1A-55B188EDC631}" type="presParOf" srcId="{974F300E-4386-5845-9047-D2E50BE5B9DF}" destId="{C4FE94AE-AFAE-8743-9525-171FDA850E0F}" srcOrd="29" destOrd="0" presId="urn:microsoft.com/office/officeart/2005/8/layout/cycle1"/>
    <dgm:cxn modelId="{7811C36E-B62C-6D49-86DC-6F22A22A4317}" type="presParOf" srcId="{974F300E-4386-5845-9047-D2E50BE5B9DF}" destId="{FBD4D212-3E98-9843-8795-297F9EDDD657}" srcOrd="30" destOrd="0" presId="urn:microsoft.com/office/officeart/2005/8/layout/cycle1"/>
    <dgm:cxn modelId="{B05AAB7B-81EF-B344-9B4F-140F3B30B845}" type="presParOf" srcId="{974F300E-4386-5845-9047-D2E50BE5B9DF}" destId="{54CDBF4B-9D09-3242-A1D5-0506BD1712C5}" srcOrd="31" destOrd="0" presId="urn:microsoft.com/office/officeart/2005/8/layout/cycle1"/>
    <dgm:cxn modelId="{F1659827-4F36-EB4D-82CC-CF7CE5FC57D5}" type="presParOf" srcId="{974F300E-4386-5845-9047-D2E50BE5B9DF}" destId="{49452468-AA65-834B-B75D-72A0A7810E13}" srcOrd="32" destOrd="0" presId="urn:microsoft.com/office/officeart/2005/8/layout/cycle1"/>
    <dgm:cxn modelId="{06FF76E7-1673-9845-81EF-8E170872BD5B}" type="presParOf" srcId="{974F300E-4386-5845-9047-D2E50BE5B9DF}" destId="{B0C742D0-6463-FF41-BE88-36D0AF1ED5D5}" srcOrd="33" destOrd="0" presId="urn:microsoft.com/office/officeart/2005/8/layout/cycle1"/>
    <dgm:cxn modelId="{36A9FD29-07D1-8B40-9582-1F4D970B9F30}" type="presParOf" srcId="{974F300E-4386-5845-9047-D2E50BE5B9DF}" destId="{CE064FAD-9527-C04A-986D-ADE7F29D4AAF}" srcOrd="34" destOrd="0" presId="urn:microsoft.com/office/officeart/2005/8/layout/cycle1"/>
    <dgm:cxn modelId="{A1F83F8D-C2DE-1541-B018-DD2387CECFD2}" type="presParOf" srcId="{974F300E-4386-5845-9047-D2E50BE5B9DF}" destId="{7C0589C6-43EC-854D-966B-B0C5FE9A8192}" srcOrd="3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1255C9-F847-A440-83FF-7AA254CCB896}" type="doc">
      <dgm:prSet loTypeId="urn:microsoft.com/office/officeart/2005/8/layout/cycle1" loCatId="cycle" qsTypeId="urn:microsoft.com/office/officeart/2005/8/quickstyle/simple4" qsCatId="simple" csTypeId="urn:microsoft.com/office/officeart/2005/8/colors/accent1_2" csCatId="accent1" phldr="1"/>
      <dgm:spPr/>
    </dgm:pt>
    <dgm:pt modelId="{12600BCB-5734-3F4B-9543-0CB09A3EC940}">
      <dgm:prSet phldrT="[Text]" custT="1"/>
      <dgm:spPr>
        <a:xfrm>
          <a:off x="4198328" y="3003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 Nisan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694C5870-D1B6-4749-AAAC-40AAB1DA82EA}" type="parTrans" cxnId="{24E8EE39-70FF-B84F-8DD2-74F1728207D4}">
      <dgm:prSet/>
      <dgm:spPr/>
      <dgm:t>
        <a:bodyPr/>
        <a:lstStyle/>
        <a:p>
          <a:endParaRPr lang="en-US"/>
        </a:p>
      </dgm:t>
    </dgm:pt>
    <dgm:pt modelId="{B6065800-F57E-6842-B73C-614AFBC2DE05}" type="sibTrans" cxnId="{24E8EE39-70FF-B84F-8DD2-74F1728207D4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325DB5A0-FE7A-8245-9663-7B515E4DF4C8}">
      <dgm:prSet phldrT="[Text]" custT="1"/>
      <dgm:spPr>
        <a:xfrm>
          <a:off x="5496848" y="752704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2 Iyar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4E2DDA45-C5A5-2D44-BC75-B1BB3E89C39E}" type="parTrans" cxnId="{B110A1D2-E1D2-C04C-8976-779F7F4F66C8}">
      <dgm:prSet/>
      <dgm:spPr/>
      <dgm:t>
        <a:bodyPr/>
        <a:lstStyle/>
        <a:p>
          <a:endParaRPr lang="en-US"/>
        </a:p>
      </dgm:t>
    </dgm:pt>
    <dgm:pt modelId="{54471214-3ABC-B64E-8935-4F53AC7091F5}" type="sibTrans" cxnId="{B110A1D2-E1D2-C04C-8976-779F7F4F66C8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81D20D5D-F15B-B844-BCE7-07FE2E88C5B6}">
      <dgm:prSet phldrT="[Text]" custT="1"/>
      <dgm:spPr>
        <a:xfrm>
          <a:off x="6246550" y="2051225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3 Sivan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EDD06461-C2E5-A840-A887-FEA1BC169C5B}" type="parTrans" cxnId="{59130A34-B4D6-A044-96F7-5346AB5CB5D8}">
      <dgm:prSet/>
      <dgm:spPr/>
      <dgm:t>
        <a:bodyPr/>
        <a:lstStyle/>
        <a:p>
          <a:endParaRPr lang="en-US"/>
        </a:p>
      </dgm:t>
    </dgm:pt>
    <dgm:pt modelId="{63159F5F-19C4-974F-B4D9-6A8388E3A179}" type="sibTrans" cxnId="{59130A34-B4D6-A044-96F7-5346AB5CB5D8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D548EBB6-B1A8-4E4A-94F3-38AFF917AA13}">
      <dgm:prSet phldrT="[Text]" custT="1"/>
      <dgm:spPr>
        <a:xfrm>
          <a:off x="6246550" y="355062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4 Tammuz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9C2C1551-390F-D644-9FE4-C7360EFD93EC}" type="parTrans" cxnId="{9D179EA7-3A49-544A-83DE-69B7A779502D}">
      <dgm:prSet/>
      <dgm:spPr/>
      <dgm:t>
        <a:bodyPr/>
        <a:lstStyle/>
        <a:p>
          <a:endParaRPr lang="en-US"/>
        </a:p>
      </dgm:t>
    </dgm:pt>
    <dgm:pt modelId="{55B5CCF6-1B65-AC49-B1EC-CD09807E71EF}" type="sibTrans" cxnId="{9D179EA7-3A49-544A-83DE-69B7A779502D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0858D728-97B0-1A41-82DA-1572CE14754F}">
      <dgm:prSet phldrT="[Text]" custT="1"/>
      <dgm:spPr>
        <a:xfrm>
          <a:off x="5496848" y="484914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5 Av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101D8312-F9CD-0648-93A1-801EBB18F1C1}" type="parTrans" cxnId="{C71EFA8F-2D9D-B349-9D8F-4C4E8D5A1A88}">
      <dgm:prSet/>
      <dgm:spPr/>
      <dgm:t>
        <a:bodyPr/>
        <a:lstStyle/>
        <a:p>
          <a:endParaRPr lang="en-US"/>
        </a:p>
      </dgm:t>
    </dgm:pt>
    <dgm:pt modelId="{19401D75-4FA1-2642-9C39-67D34D8AB9EC}" type="sibTrans" cxnId="{C71EFA8F-2D9D-B349-9D8F-4C4E8D5A1A88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F73B3211-1799-3F44-92B6-7CEE57ECB2D3}">
      <dgm:prSet phldrT="[Text]" custT="1"/>
      <dgm:spPr>
        <a:xfrm>
          <a:off x="4198328" y="5598850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6 </a:t>
          </a:r>
          <a:r>
            <a:rPr lang="en-US" sz="16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Ellul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3185974B-797D-B74A-90E5-50DD4F820E03}" type="parTrans" cxnId="{8BC02790-30A7-8E4F-A35E-2380CA591837}">
      <dgm:prSet/>
      <dgm:spPr/>
      <dgm:t>
        <a:bodyPr/>
        <a:lstStyle/>
        <a:p>
          <a:endParaRPr lang="en-US"/>
        </a:p>
      </dgm:t>
    </dgm:pt>
    <dgm:pt modelId="{580AAA11-E1E4-FC4E-A546-63E521F462A7}" type="sibTrans" cxnId="{8BC02790-30A7-8E4F-A35E-2380CA591837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A9914442-2057-0542-A0EA-F935FCA28993}">
      <dgm:prSet custT="1"/>
      <dgm:spPr>
        <a:xfrm>
          <a:off x="2698925" y="5598850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7 Tishri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7C8B2F9C-9DC8-B341-9185-DD1FDBDEC5E5}" type="parTrans" cxnId="{43A2D624-36A7-0349-8165-2080658490D3}">
      <dgm:prSet/>
      <dgm:spPr/>
      <dgm:t>
        <a:bodyPr/>
        <a:lstStyle/>
        <a:p>
          <a:endParaRPr lang="en-US"/>
        </a:p>
      </dgm:t>
    </dgm:pt>
    <dgm:pt modelId="{D805A741-31F4-6D45-A082-4AD4C7B066F1}" type="sibTrans" cxnId="{43A2D624-36A7-0349-8165-2080658490D3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55E743FA-081E-B447-B4F2-DEEACC6857BC}">
      <dgm:prSet custT="1"/>
      <dgm:spPr>
        <a:xfrm>
          <a:off x="1400404" y="484914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8 </a:t>
          </a:r>
          <a:r>
            <a:rPr lang="en-US" sz="16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Cheshvan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4994F5D2-F751-6249-8BC2-0DA8296759D8}" type="parTrans" cxnId="{6E0A29B9-33A3-8F4D-BBD4-672768354023}">
      <dgm:prSet/>
      <dgm:spPr/>
      <dgm:t>
        <a:bodyPr/>
        <a:lstStyle/>
        <a:p>
          <a:endParaRPr lang="en-US"/>
        </a:p>
      </dgm:t>
    </dgm:pt>
    <dgm:pt modelId="{B7792F1E-795A-8A40-9AF9-CBB036406804}" type="sibTrans" cxnId="{6E0A29B9-33A3-8F4D-BBD4-672768354023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931AD6AD-68AD-1F4D-802F-C6CD780A0CDB}">
      <dgm:prSet custT="1"/>
      <dgm:spPr>
        <a:xfrm>
          <a:off x="650703" y="355062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9 Kislev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1C7C9849-E661-3747-A64F-D6BD82FBC8C6}" type="parTrans" cxnId="{B263D5DB-FD9A-F845-A29A-1C25305A814B}">
      <dgm:prSet/>
      <dgm:spPr/>
      <dgm:t>
        <a:bodyPr/>
        <a:lstStyle/>
        <a:p>
          <a:endParaRPr lang="en-US"/>
        </a:p>
      </dgm:t>
    </dgm:pt>
    <dgm:pt modelId="{591E9484-33B2-714C-AA5D-D47E80DA12F9}" type="sibTrans" cxnId="{B263D5DB-FD9A-F845-A29A-1C25305A814B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D7E87DE1-03EB-D748-89C5-D76845DF9F58}">
      <dgm:prSet custT="1"/>
      <dgm:spPr>
        <a:xfrm>
          <a:off x="650703" y="2051225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10 Tevet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08AD16C4-82BB-C248-8EBD-2C05A46AF859}" type="parTrans" cxnId="{4C3DD547-D047-9D45-828F-C7C94046F4A6}">
      <dgm:prSet/>
      <dgm:spPr/>
      <dgm:t>
        <a:bodyPr/>
        <a:lstStyle/>
        <a:p>
          <a:endParaRPr lang="en-US"/>
        </a:p>
      </dgm:t>
    </dgm:pt>
    <dgm:pt modelId="{6533DBF9-2933-D44A-B9F0-8FC24EC06F20}" type="sibTrans" cxnId="{4C3DD547-D047-9D45-828F-C7C94046F4A6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610909C5-6334-264F-93E0-189A71FB6993}">
      <dgm:prSet custT="1"/>
      <dgm:spPr>
        <a:xfrm>
          <a:off x="1400404" y="752704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11 Shevat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BAA50C28-F269-4F4D-892E-94581FC50AB9}" type="parTrans" cxnId="{7E3437C4-CA9E-744B-A10C-AB226D685EF4}">
      <dgm:prSet/>
      <dgm:spPr/>
      <dgm:t>
        <a:bodyPr/>
        <a:lstStyle/>
        <a:p>
          <a:endParaRPr lang="en-US"/>
        </a:p>
      </dgm:t>
    </dgm:pt>
    <dgm:pt modelId="{C62D126D-D94F-0A45-AAB3-A4A2804A9AA5}" type="sibTrans" cxnId="{7E3437C4-CA9E-744B-A10C-AB226D685EF4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527799A3-6798-F14C-9108-A99B044124B3}">
      <dgm:prSet custT="1"/>
      <dgm:spPr>
        <a:xfrm>
          <a:off x="2698925" y="3003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12 Adar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4C8AC837-DBAA-5F48-BFFA-88B3F17800FA}" type="parTrans" cxnId="{8473CCC9-3CE8-2541-BD76-1510DC4C2444}">
      <dgm:prSet/>
      <dgm:spPr/>
      <dgm:t>
        <a:bodyPr/>
        <a:lstStyle/>
        <a:p>
          <a:endParaRPr lang="en-US"/>
        </a:p>
      </dgm:t>
    </dgm:pt>
    <dgm:pt modelId="{CCCC52AB-CFB4-904A-B94C-E1998826B4F9}" type="sibTrans" cxnId="{8473CCC9-3CE8-2541-BD76-1510DC4C2444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974F300E-4386-5845-9047-D2E50BE5B9DF}" type="pres">
      <dgm:prSet presAssocID="{8E1255C9-F847-A440-83FF-7AA254CCB896}" presName="cycle" presStyleCnt="0">
        <dgm:presLayoutVars>
          <dgm:dir/>
          <dgm:resizeHandles val="exact"/>
        </dgm:presLayoutVars>
      </dgm:prSet>
      <dgm:spPr/>
    </dgm:pt>
    <dgm:pt modelId="{BF1A72C0-4F23-214E-B2C0-EC3432C35438}" type="pres">
      <dgm:prSet presAssocID="{12600BCB-5734-3F4B-9543-0CB09A3EC940}" presName="dummy" presStyleCnt="0"/>
      <dgm:spPr/>
    </dgm:pt>
    <dgm:pt modelId="{92DA8A36-05F4-4B4C-B207-6FB4CBC9688F}" type="pres">
      <dgm:prSet presAssocID="{12600BCB-5734-3F4B-9543-0CB09A3EC940}" presName="node" presStyleLbl="revTx" presStyleIdx="0" presStyleCnt="12" custScaleX="23535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990F259-A510-7044-A15A-189FB55AE5CB}" type="pres">
      <dgm:prSet presAssocID="{B6065800-F57E-6842-B73C-614AFBC2DE05}" presName="sibTrans" presStyleLbl="node1" presStyleIdx="0" presStyleCnt="12"/>
      <dgm:spPr>
        <a:prstGeom prst="circularArrow">
          <a:avLst>
            <a:gd name="adj1" fmla="val 2311"/>
            <a:gd name="adj2" fmla="val 139396"/>
            <a:gd name="adj3" fmla="val 18197564"/>
            <a:gd name="adj4" fmla="val 175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A7A1548F-03D0-7F43-8C4C-631804CE4126}" type="pres">
      <dgm:prSet presAssocID="{325DB5A0-FE7A-8245-9663-7B515E4DF4C8}" presName="dummy" presStyleCnt="0"/>
      <dgm:spPr/>
    </dgm:pt>
    <dgm:pt modelId="{EAEA7D1D-8D8A-4A4B-812D-D24179AFED27}" type="pres">
      <dgm:prSet presAssocID="{325DB5A0-FE7A-8245-9663-7B515E4DF4C8}" presName="node" presStyleLbl="revTx" presStyleIdx="1" presStyleCnt="12" custScaleX="19231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257407E-2335-6E46-9533-50F1A4869162}" type="pres">
      <dgm:prSet presAssocID="{54471214-3ABC-B64E-8935-4F53AC7091F5}" presName="sibTrans" presStyleLbl="node1" presStyleIdx="1" presStyleCnt="12"/>
      <dgm:spPr>
        <a:prstGeom prst="circularArrow">
          <a:avLst>
            <a:gd name="adj1" fmla="val 2311"/>
            <a:gd name="adj2" fmla="val 139396"/>
            <a:gd name="adj3" fmla="val 20107283"/>
            <a:gd name="adj4" fmla="val 194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3467B5D4-61EB-4C46-BB87-881C0920F2D1}" type="pres">
      <dgm:prSet presAssocID="{81D20D5D-F15B-B844-BCE7-07FE2E88C5B6}" presName="dummy" presStyleCnt="0"/>
      <dgm:spPr/>
    </dgm:pt>
    <dgm:pt modelId="{2467F156-8EB3-F044-8664-8B186FD19D40}" type="pres">
      <dgm:prSet presAssocID="{81D20D5D-F15B-B844-BCE7-07FE2E88C5B6}" presName="node" presStyleLbl="revTx" presStyleIdx="2" presStyleCnt="12" custScaleX="21680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C85BF06-3190-2C49-B38C-CC01414F9567}" type="pres">
      <dgm:prSet presAssocID="{63159F5F-19C4-974F-B4D9-6A8388E3A179}" presName="sibTrans" presStyleLbl="node1" presStyleIdx="2" presStyleCnt="12"/>
      <dgm:spPr>
        <a:prstGeom prst="circularArrow">
          <a:avLst>
            <a:gd name="adj1" fmla="val 2311"/>
            <a:gd name="adj2" fmla="val 139396"/>
            <a:gd name="adj3" fmla="val 322868"/>
            <a:gd name="adj4" fmla="val 21137736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818521AB-CB19-3245-AC47-32330EC1D05A}" type="pres">
      <dgm:prSet presAssocID="{D548EBB6-B1A8-4E4A-94F3-38AFF917AA13}" presName="dummy" presStyleCnt="0"/>
      <dgm:spPr/>
    </dgm:pt>
    <dgm:pt modelId="{A85B6194-0CD3-0046-9C07-12EA626BEFA3}" type="pres">
      <dgm:prSet presAssocID="{D548EBB6-B1A8-4E4A-94F3-38AFF917AA13}" presName="node" presStyleLbl="revTx" presStyleIdx="3" presStyleCnt="12" custScaleX="21195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6EDA6DC-5A32-7640-86D9-A3D1F65AC2D3}" type="pres">
      <dgm:prSet presAssocID="{55B5CCF6-1B65-AC49-B1EC-CD09807E71EF}" presName="sibTrans" presStyleLbl="node1" presStyleIdx="3" presStyleCnt="12"/>
      <dgm:spPr>
        <a:prstGeom prst="circularArrow">
          <a:avLst>
            <a:gd name="adj1" fmla="val 2311"/>
            <a:gd name="adj2" fmla="val 139396"/>
            <a:gd name="adj3" fmla="val 1997564"/>
            <a:gd name="adj4" fmla="val 13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5FEB966B-5E78-494C-B5A1-6F18B3A362B7}" type="pres">
      <dgm:prSet presAssocID="{0858D728-97B0-1A41-82DA-1572CE14754F}" presName="dummy" presStyleCnt="0"/>
      <dgm:spPr/>
    </dgm:pt>
    <dgm:pt modelId="{9BE0E30D-6CC1-3143-BC4A-4FF2C5039316}" type="pres">
      <dgm:prSet presAssocID="{0858D728-97B0-1A41-82DA-1572CE14754F}" presName="node" presStyleLbl="revTx" presStyleIdx="4" presStyleCnt="12" custScaleX="25071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7E24780-EDFC-1D4D-B756-C90BE821441B}" type="pres">
      <dgm:prSet presAssocID="{19401D75-4FA1-2642-9C39-67D34D8AB9EC}" presName="sibTrans" presStyleLbl="node1" presStyleIdx="4" presStyleCnt="12"/>
      <dgm:spPr>
        <a:prstGeom prst="circularArrow">
          <a:avLst>
            <a:gd name="adj1" fmla="val 2311"/>
            <a:gd name="adj2" fmla="val 139396"/>
            <a:gd name="adj3" fmla="val 3907283"/>
            <a:gd name="adj4" fmla="val 32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788B510C-5C6F-7E4F-BD2A-4B0F37349509}" type="pres">
      <dgm:prSet presAssocID="{F73B3211-1799-3F44-92B6-7CEE57ECB2D3}" presName="dummy" presStyleCnt="0"/>
      <dgm:spPr/>
    </dgm:pt>
    <dgm:pt modelId="{BF6C208F-01F8-574D-980A-D40F886CF760}" type="pres">
      <dgm:prSet presAssocID="{F73B3211-1799-3F44-92B6-7CEE57ECB2D3}" presName="node" presStyleLbl="revTx" presStyleIdx="5" presStyleCnt="12" custScaleX="20941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AE7F6D9-575B-6C47-9F2C-6177EB4BA541}" type="pres">
      <dgm:prSet presAssocID="{580AAA11-E1E4-FC4E-A546-63E521F462A7}" presName="sibTrans" presStyleLbl="node1" presStyleIdx="5" presStyleCnt="12"/>
      <dgm:spPr>
        <a:prstGeom prst="circularArrow">
          <a:avLst>
            <a:gd name="adj1" fmla="val 2311"/>
            <a:gd name="adj2" fmla="val 139396"/>
            <a:gd name="adj3" fmla="val 5722868"/>
            <a:gd name="adj4" fmla="val 4937736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3AD74439-13B4-6B4C-A74C-96BE28333D49}" type="pres">
      <dgm:prSet presAssocID="{A9914442-2057-0542-A0EA-F935FCA28993}" presName="dummy" presStyleCnt="0"/>
      <dgm:spPr/>
    </dgm:pt>
    <dgm:pt modelId="{B4CE740F-E5F8-1040-9068-3C0CA6A81D60}" type="pres">
      <dgm:prSet presAssocID="{A9914442-2057-0542-A0EA-F935FCA28993}" presName="node" presStyleLbl="revTx" presStyleIdx="6" presStyleCnt="12" custScaleX="16043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D368AA8-A897-6A44-B2ED-5420DBBF55CD}" type="pres">
      <dgm:prSet presAssocID="{D805A741-31F4-6D45-A082-4AD4C7B066F1}" presName="sibTrans" presStyleLbl="node1" presStyleIdx="6" presStyleCnt="12"/>
      <dgm:spPr>
        <a:prstGeom prst="circularArrow">
          <a:avLst>
            <a:gd name="adj1" fmla="val 2311"/>
            <a:gd name="adj2" fmla="val 139396"/>
            <a:gd name="adj3" fmla="val 7397564"/>
            <a:gd name="adj4" fmla="val 67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256A8A82-B1CB-EF43-AB66-A3D1C8A54B59}" type="pres">
      <dgm:prSet presAssocID="{55E743FA-081E-B447-B4F2-DEEACC6857BC}" presName="dummy" presStyleCnt="0"/>
      <dgm:spPr/>
    </dgm:pt>
    <dgm:pt modelId="{36444405-91CC-BC45-909E-8AE477F1EC7C}" type="pres">
      <dgm:prSet presAssocID="{55E743FA-081E-B447-B4F2-DEEACC6857BC}" presName="node" presStyleLbl="revTx" presStyleIdx="7" presStyleCnt="12" custScaleX="21825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EBEA1BD-8C57-A847-A4A1-BD492A397D4A}" type="pres">
      <dgm:prSet presAssocID="{B7792F1E-795A-8A40-9AF9-CBB036406804}" presName="sibTrans" presStyleLbl="node1" presStyleIdx="7" presStyleCnt="12"/>
      <dgm:spPr>
        <a:prstGeom prst="circularArrow">
          <a:avLst>
            <a:gd name="adj1" fmla="val 2311"/>
            <a:gd name="adj2" fmla="val 139396"/>
            <a:gd name="adj3" fmla="val 9307283"/>
            <a:gd name="adj4" fmla="val 86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A1257670-91AA-B74E-AFCB-48382C466D43}" type="pres">
      <dgm:prSet presAssocID="{931AD6AD-68AD-1F4D-802F-C6CD780A0CDB}" presName="dummy" presStyleCnt="0"/>
      <dgm:spPr/>
    </dgm:pt>
    <dgm:pt modelId="{19DCBC3D-EF34-4444-B52C-E59D1C44CC9D}" type="pres">
      <dgm:prSet presAssocID="{931AD6AD-68AD-1F4D-802F-C6CD780A0CDB}" presName="node" presStyleLbl="revTx" presStyleIdx="8" presStyleCnt="12" custScaleX="22115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DA9BE8C-41E5-BF45-BAB4-5B91BDDEFF8D}" type="pres">
      <dgm:prSet presAssocID="{591E9484-33B2-714C-AA5D-D47E80DA12F9}" presName="sibTrans" presStyleLbl="node1" presStyleIdx="8" presStyleCnt="12"/>
      <dgm:spPr>
        <a:prstGeom prst="circularArrow">
          <a:avLst>
            <a:gd name="adj1" fmla="val 2311"/>
            <a:gd name="adj2" fmla="val 139396"/>
            <a:gd name="adj3" fmla="val 11122868"/>
            <a:gd name="adj4" fmla="val 10337736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731680F6-F070-374C-97C4-FB0156E03231}" type="pres">
      <dgm:prSet presAssocID="{D7E87DE1-03EB-D748-89C5-D76845DF9F58}" presName="dummy" presStyleCnt="0"/>
      <dgm:spPr/>
    </dgm:pt>
    <dgm:pt modelId="{12C576B8-5B2D-B04B-98C4-29D5E499FD83}" type="pres">
      <dgm:prSet presAssocID="{D7E87DE1-03EB-D748-89C5-D76845DF9F58}" presName="node" presStyleLbl="revTx" presStyleIdx="9" presStyleCnt="12" custScaleX="22383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4FE94AE-AFAE-8743-9525-171FDA850E0F}" type="pres">
      <dgm:prSet presAssocID="{6533DBF9-2933-D44A-B9F0-8FC24EC06F20}" presName="sibTrans" presStyleLbl="node1" presStyleIdx="9" presStyleCnt="12"/>
      <dgm:spPr>
        <a:prstGeom prst="circularArrow">
          <a:avLst>
            <a:gd name="adj1" fmla="val 2311"/>
            <a:gd name="adj2" fmla="val 139396"/>
            <a:gd name="adj3" fmla="val 12797564"/>
            <a:gd name="adj4" fmla="val 121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FBD4D212-3E98-9843-8795-297F9EDDD657}" type="pres">
      <dgm:prSet presAssocID="{610909C5-6334-264F-93E0-189A71FB6993}" presName="dummy" presStyleCnt="0"/>
      <dgm:spPr/>
    </dgm:pt>
    <dgm:pt modelId="{54CDBF4B-9D09-3242-A1D5-0506BD1712C5}" type="pres">
      <dgm:prSet presAssocID="{610909C5-6334-264F-93E0-189A71FB6993}" presName="node" presStyleLbl="revTx" presStyleIdx="10" presStyleCnt="12" custScaleX="20480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9452468-AA65-834B-B75D-72A0A7810E13}" type="pres">
      <dgm:prSet presAssocID="{C62D126D-D94F-0A45-AAB3-A4A2804A9AA5}" presName="sibTrans" presStyleLbl="node1" presStyleIdx="10" presStyleCnt="12"/>
      <dgm:spPr>
        <a:prstGeom prst="circularArrow">
          <a:avLst>
            <a:gd name="adj1" fmla="val 2311"/>
            <a:gd name="adj2" fmla="val 139396"/>
            <a:gd name="adj3" fmla="val 14707283"/>
            <a:gd name="adj4" fmla="val 140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B0C742D0-6463-FF41-BE88-36D0AF1ED5D5}" type="pres">
      <dgm:prSet presAssocID="{527799A3-6798-F14C-9108-A99B044124B3}" presName="dummy" presStyleCnt="0"/>
      <dgm:spPr/>
    </dgm:pt>
    <dgm:pt modelId="{CE064FAD-9527-C04A-986D-ADE7F29D4AAF}" type="pres">
      <dgm:prSet presAssocID="{527799A3-6798-F14C-9108-A99B044124B3}" presName="node" presStyleLbl="revTx" presStyleIdx="11" presStyleCnt="12" custScaleX="134342" custRadScaleRad="100461" custRadScaleInc="-950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C0589C6-43EC-854D-966B-B0C5FE9A8192}" type="pres">
      <dgm:prSet presAssocID="{CCCC52AB-CFB4-904A-B94C-E1998826B4F9}" presName="sibTrans" presStyleLbl="node1" presStyleIdx="11" presStyleCnt="12"/>
      <dgm:spPr>
        <a:prstGeom prst="circularArrow">
          <a:avLst>
            <a:gd name="adj1" fmla="val 2311"/>
            <a:gd name="adj2" fmla="val 139396"/>
            <a:gd name="adj3" fmla="val 16522868"/>
            <a:gd name="adj4" fmla="val 15737736"/>
            <a:gd name="adj5" fmla="val 2696"/>
          </a:avLst>
        </a:prstGeom>
      </dgm:spPr>
      <dgm:t>
        <a:bodyPr/>
        <a:lstStyle/>
        <a:p>
          <a:endParaRPr lang="en-US"/>
        </a:p>
      </dgm:t>
    </dgm:pt>
  </dgm:ptLst>
  <dgm:cxnLst>
    <dgm:cxn modelId="{9E7187E1-917A-E34D-A7BE-7F54C23C99AF}" type="presOf" srcId="{12600BCB-5734-3F4B-9543-0CB09A3EC940}" destId="{92DA8A36-05F4-4B4C-B207-6FB4CBC9688F}" srcOrd="0" destOrd="0" presId="urn:microsoft.com/office/officeart/2005/8/layout/cycle1"/>
    <dgm:cxn modelId="{B110A1D2-E1D2-C04C-8976-779F7F4F66C8}" srcId="{8E1255C9-F847-A440-83FF-7AA254CCB896}" destId="{325DB5A0-FE7A-8245-9663-7B515E4DF4C8}" srcOrd="1" destOrd="0" parTransId="{4E2DDA45-C5A5-2D44-BC75-B1BB3E89C39E}" sibTransId="{54471214-3ABC-B64E-8935-4F53AC7091F5}"/>
    <dgm:cxn modelId="{27ADA6AE-41A3-FF41-98AC-41D89A755C66}" type="presOf" srcId="{6533DBF9-2933-D44A-B9F0-8FC24EC06F20}" destId="{C4FE94AE-AFAE-8743-9525-171FDA850E0F}" srcOrd="0" destOrd="0" presId="urn:microsoft.com/office/officeart/2005/8/layout/cycle1"/>
    <dgm:cxn modelId="{54CD3617-F820-744E-AD14-FACBAD6D2E23}" type="presOf" srcId="{F73B3211-1799-3F44-92B6-7CEE57ECB2D3}" destId="{BF6C208F-01F8-574D-980A-D40F886CF760}" srcOrd="0" destOrd="0" presId="urn:microsoft.com/office/officeart/2005/8/layout/cycle1"/>
    <dgm:cxn modelId="{701E3027-A95A-5541-8573-929B1BC82F60}" type="presOf" srcId="{55E743FA-081E-B447-B4F2-DEEACC6857BC}" destId="{36444405-91CC-BC45-909E-8AE477F1EC7C}" srcOrd="0" destOrd="0" presId="urn:microsoft.com/office/officeart/2005/8/layout/cycle1"/>
    <dgm:cxn modelId="{AA496E01-136F-3F42-967B-61055C6CE55D}" type="presOf" srcId="{325DB5A0-FE7A-8245-9663-7B515E4DF4C8}" destId="{EAEA7D1D-8D8A-4A4B-812D-D24179AFED27}" srcOrd="0" destOrd="0" presId="urn:microsoft.com/office/officeart/2005/8/layout/cycle1"/>
    <dgm:cxn modelId="{2B33DAC2-F4E1-5843-9639-36640F9AC742}" type="presOf" srcId="{0858D728-97B0-1A41-82DA-1572CE14754F}" destId="{9BE0E30D-6CC1-3143-BC4A-4FF2C5039316}" srcOrd="0" destOrd="0" presId="urn:microsoft.com/office/officeart/2005/8/layout/cycle1"/>
    <dgm:cxn modelId="{D34593B6-FE7E-CC47-864C-138BBA14FA82}" type="presOf" srcId="{CCCC52AB-CFB4-904A-B94C-E1998826B4F9}" destId="{7C0589C6-43EC-854D-966B-B0C5FE9A8192}" srcOrd="0" destOrd="0" presId="urn:microsoft.com/office/officeart/2005/8/layout/cycle1"/>
    <dgm:cxn modelId="{3A67E384-68DB-934E-9B7F-A35E371FF94E}" type="presOf" srcId="{55B5CCF6-1B65-AC49-B1EC-CD09807E71EF}" destId="{76EDA6DC-5A32-7640-86D9-A3D1F65AC2D3}" srcOrd="0" destOrd="0" presId="urn:microsoft.com/office/officeart/2005/8/layout/cycle1"/>
    <dgm:cxn modelId="{8BC02790-30A7-8E4F-A35E-2380CA591837}" srcId="{8E1255C9-F847-A440-83FF-7AA254CCB896}" destId="{F73B3211-1799-3F44-92B6-7CEE57ECB2D3}" srcOrd="5" destOrd="0" parTransId="{3185974B-797D-B74A-90E5-50DD4F820E03}" sibTransId="{580AAA11-E1E4-FC4E-A546-63E521F462A7}"/>
    <dgm:cxn modelId="{1C477054-72F5-0A4F-9826-1FAB809685AD}" type="presOf" srcId="{931AD6AD-68AD-1F4D-802F-C6CD780A0CDB}" destId="{19DCBC3D-EF34-4444-B52C-E59D1C44CC9D}" srcOrd="0" destOrd="0" presId="urn:microsoft.com/office/officeart/2005/8/layout/cycle1"/>
    <dgm:cxn modelId="{43A2D624-36A7-0349-8165-2080658490D3}" srcId="{8E1255C9-F847-A440-83FF-7AA254CCB896}" destId="{A9914442-2057-0542-A0EA-F935FCA28993}" srcOrd="6" destOrd="0" parTransId="{7C8B2F9C-9DC8-B341-9185-DD1FDBDEC5E5}" sibTransId="{D805A741-31F4-6D45-A082-4AD4C7B066F1}"/>
    <dgm:cxn modelId="{C71EFA8F-2D9D-B349-9D8F-4C4E8D5A1A88}" srcId="{8E1255C9-F847-A440-83FF-7AA254CCB896}" destId="{0858D728-97B0-1A41-82DA-1572CE14754F}" srcOrd="4" destOrd="0" parTransId="{101D8312-F9CD-0648-93A1-801EBB18F1C1}" sibTransId="{19401D75-4FA1-2642-9C39-67D34D8AB9EC}"/>
    <dgm:cxn modelId="{24E8EE39-70FF-B84F-8DD2-74F1728207D4}" srcId="{8E1255C9-F847-A440-83FF-7AA254CCB896}" destId="{12600BCB-5734-3F4B-9543-0CB09A3EC940}" srcOrd="0" destOrd="0" parTransId="{694C5870-D1B6-4749-AAAC-40AAB1DA82EA}" sibTransId="{B6065800-F57E-6842-B73C-614AFBC2DE05}"/>
    <dgm:cxn modelId="{B440075F-DB7A-D841-9E9B-7027F323839D}" type="presOf" srcId="{B7792F1E-795A-8A40-9AF9-CBB036406804}" destId="{0EBEA1BD-8C57-A847-A4A1-BD492A397D4A}" srcOrd="0" destOrd="0" presId="urn:microsoft.com/office/officeart/2005/8/layout/cycle1"/>
    <dgm:cxn modelId="{C8DDF6F8-99D4-804C-9219-0F8EEA4F873B}" type="presOf" srcId="{8E1255C9-F847-A440-83FF-7AA254CCB896}" destId="{974F300E-4386-5845-9047-D2E50BE5B9DF}" srcOrd="0" destOrd="0" presId="urn:microsoft.com/office/officeart/2005/8/layout/cycle1"/>
    <dgm:cxn modelId="{4C3DD547-D047-9D45-828F-C7C94046F4A6}" srcId="{8E1255C9-F847-A440-83FF-7AA254CCB896}" destId="{D7E87DE1-03EB-D748-89C5-D76845DF9F58}" srcOrd="9" destOrd="0" parTransId="{08AD16C4-82BB-C248-8EBD-2C05A46AF859}" sibTransId="{6533DBF9-2933-D44A-B9F0-8FC24EC06F20}"/>
    <dgm:cxn modelId="{BCAF0957-85D2-F848-BF01-02B724D8B75F}" type="presOf" srcId="{81D20D5D-F15B-B844-BCE7-07FE2E88C5B6}" destId="{2467F156-8EB3-F044-8664-8B186FD19D40}" srcOrd="0" destOrd="0" presId="urn:microsoft.com/office/officeart/2005/8/layout/cycle1"/>
    <dgm:cxn modelId="{6E0A29B9-33A3-8F4D-BBD4-672768354023}" srcId="{8E1255C9-F847-A440-83FF-7AA254CCB896}" destId="{55E743FA-081E-B447-B4F2-DEEACC6857BC}" srcOrd="7" destOrd="0" parTransId="{4994F5D2-F751-6249-8BC2-0DA8296759D8}" sibTransId="{B7792F1E-795A-8A40-9AF9-CBB036406804}"/>
    <dgm:cxn modelId="{7ED611FD-BD5A-A146-A2B2-722B48520539}" type="presOf" srcId="{19401D75-4FA1-2642-9C39-67D34D8AB9EC}" destId="{37E24780-EDFC-1D4D-B756-C90BE821441B}" srcOrd="0" destOrd="0" presId="urn:microsoft.com/office/officeart/2005/8/layout/cycle1"/>
    <dgm:cxn modelId="{940B8A22-25E9-2147-9357-13DACE264365}" type="presOf" srcId="{610909C5-6334-264F-93E0-189A71FB6993}" destId="{54CDBF4B-9D09-3242-A1D5-0506BD1712C5}" srcOrd="0" destOrd="0" presId="urn:microsoft.com/office/officeart/2005/8/layout/cycle1"/>
    <dgm:cxn modelId="{53DB7BBF-39C3-AF4F-8ECA-16FEEE46A5A0}" type="presOf" srcId="{D7E87DE1-03EB-D748-89C5-D76845DF9F58}" destId="{12C576B8-5B2D-B04B-98C4-29D5E499FD83}" srcOrd="0" destOrd="0" presId="urn:microsoft.com/office/officeart/2005/8/layout/cycle1"/>
    <dgm:cxn modelId="{3A8DE43D-F1A9-2744-8060-65424FCD89E7}" type="presOf" srcId="{591E9484-33B2-714C-AA5D-D47E80DA12F9}" destId="{CDA9BE8C-41E5-BF45-BAB4-5B91BDDEFF8D}" srcOrd="0" destOrd="0" presId="urn:microsoft.com/office/officeart/2005/8/layout/cycle1"/>
    <dgm:cxn modelId="{F1286429-D481-AF4F-9D92-8C78F53681CE}" type="presOf" srcId="{A9914442-2057-0542-A0EA-F935FCA28993}" destId="{B4CE740F-E5F8-1040-9068-3C0CA6A81D60}" srcOrd="0" destOrd="0" presId="urn:microsoft.com/office/officeart/2005/8/layout/cycle1"/>
    <dgm:cxn modelId="{FA573AC5-B54B-364A-AE7D-1B0EEEC96DEF}" type="presOf" srcId="{54471214-3ABC-B64E-8935-4F53AC7091F5}" destId="{2257407E-2335-6E46-9533-50F1A4869162}" srcOrd="0" destOrd="0" presId="urn:microsoft.com/office/officeart/2005/8/layout/cycle1"/>
    <dgm:cxn modelId="{7E936DBC-1F79-5143-BE68-CDAE3516DDC3}" type="presOf" srcId="{527799A3-6798-F14C-9108-A99B044124B3}" destId="{CE064FAD-9527-C04A-986D-ADE7F29D4AAF}" srcOrd="0" destOrd="0" presId="urn:microsoft.com/office/officeart/2005/8/layout/cycle1"/>
    <dgm:cxn modelId="{9EEDEDD7-E9BB-8748-B851-7CF51DEA71AA}" type="presOf" srcId="{D805A741-31F4-6D45-A082-4AD4C7B066F1}" destId="{7D368AA8-A897-6A44-B2ED-5420DBBF55CD}" srcOrd="0" destOrd="0" presId="urn:microsoft.com/office/officeart/2005/8/layout/cycle1"/>
    <dgm:cxn modelId="{7E3437C4-CA9E-744B-A10C-AB226D685EF4}" srcId="{8E1255C9-F847-A440-83FF-7AA254CCB896}" destId="{610909C5-6334-264F-93E0-189A71FB6993}" srcOrd="10" destOrd="0" parTransId="{BAA50C28-F269-4F4D-892E-94581FC50AB9}" sibTransId="{C62D126D-D94F-0A45-AAB3-A4A2804A9AA5}"/>
    <dgm:cxn modelId="{8473CCC9-3CE8-2541-BD76-1510DC4C2444}" srcId="{8E1255C9-F847-A440-83FF-7AA254CCB896}" destId="{527799A3-6798-F14C-9108-A99B044124B3}" srcOrd="11" destOrd="0" parTransId="{4C8AC837-DBAA-5F48-BFFA-88B3F17800FA}" sibTransId="{CCCC52AB-CFB4-904A-B94C-E1998826B4F9}"/>
    <dgm:cxn modelId="{06A06C09-7A70-904A-923C-E79366D47862}" type="presOf" srcId="{B6065800-F57E-6842-B73C-614AFBC2DE05}" destId="{2990F259-A510-7044-A15A-189FB55AE5CB}" srcOrd="0" destOrd="0" presId="urn:microsoft.com/office/officeart/2005/8/layout/cycle1"/>
    <dgm:cxn modelId="{5940D496-EF76-F64C-92B9-D6F53FE7529E}" type="presOf" srcId="{580AAA11-E1E4-FC4E-A546-63E521F462A7}" destId="{DAE7F6D9-575B-6C47-9F2C-6177EB4BA541}" srcOrd="0" destOrd="0" presId="urn:microsoft.com/office/officeart/2005/8/layout/cycle1"/>
    <dgm:cxn modelId="{9D179EA7-3A49-544A-83DE-69B7A779502D}" srcId="{8E1255C9-F847-A440-83FF-7AA254CCB896}" destId="{D548EBB6-B1A8-4E4A-94F3-38AFF917AA13}" srcOrd="3" destOrd="0" parTransId="{9C2C1551-390F-D644-9FE4-C7360EFD93EC}" sibTransId="{55B5CCF6-1B65-AC49-B1EC-CD09807E71EF}"/>
    <dgm:cxn modelId="{5CDD98EB-5D3F-0E48-ACF1-8777EA96662D}" type="presOf" srcId="{D548EBB6-B1A8-4E4A-94F3-38AFF917AA13}" destId="{A85B6194-0CD3-0046-9C07-12EA626BEFA3}" srcOrd="0" destOrd="0" presId="urn:microsoft.com/office/officeart/2005/8/layout/cycle1"/>
    <dgm:cxn modelId="{59130A34-B4D6-A044-96F7-5346AB5CB5D8}" srcId="{8E1255C9-F847-A440-83FF-7AA254CCB896}" destId="{81D20D5D-F15B-B844-BCE7-07FE2E88C5B6}" srcOrd="2" destOrd="0" parTransId="{EDD06461-C2E5-A840-A887-FEA1BC169C5B}" sibTransId="{63159F5F-19C4-974F-B4D9-6A8388E3A179}"/>
    <dgm:cxn modelId="{B263D5DB-FD9A-F845-A29A-1C25305A814B}" srcId="{8E1255C9-F847-A440-83FF-7AA254CCB896}" destId="{931AD6AD-68AD-1F4D-802F-C6CD780A0CDB}" srcOrd="8" destOrd="0" parTransId="{1C7C9849-E661-3747-A64F-D6BD82FBC8C6}" sibTransId="{591E9484-33B2-714C-AA5D-D47E80DA12F9}"/>
    <dgm:cxn modelId="{147CEB19-49FF-B545-8AAB-E415F7824CFC}" type="presOf" srcId="{63159F5F-19C4-974F-B4D9-6A8388E3A179}" destId="{DC85BF06-3190-2C49-B38C-CC01414F9567}" srcOrd="0" destOrd="0" presId="urn:microsoft.com/office/officeart/2005/8/layout/cycle1"/>
    <dgm:cxn modelId="{4DB9F51E-AD0D-3743-B8E8-4239E6FAF7C5}" type="presOf" srcId="{C62D126D-D94F-0A45-AAB3-A4A2804A9AA5}" destId="{49452468-AA65-834B-B75D-72A0A7810E13}" srcOrd="0" destOrd="0" presId="urn:microsoft.com/office/officeart/2005/8/layout/cycle1"/>
    <dgm:cxn modelId="{26DA74D1-FF10-054D-9EE6-1D9D68989754}" type="presParOf" srcId="{974F300E-4386-5845-9047-D2E50BE5B9DF}" destId="{BF1A72C0-4F23-214E-B2C0-EC3432C35438}" srcOrd="0" destOrd="0" presId="urn:microsoft.com/office/officeart/2005/8/layout/cycle1"/>
    <dgm:cxn modelId="{4A8A1607-F417-0F4D-8339-6C2D3EA548F8}" type="presParOf" srcId="{974F300E-4386-5845-9047-D2E50BE5B9DF}" destId="{92DA8A36-05F4-4B4C-B207-6FB4CBC9688F}" srcOrd="1" destOrd="0" presId="urn:microsoft.com/office/officeart/2005/8/layout/cycle1"/>
    <dgm:cxn modelId="{D6C5D50D-F0BE-D748-8377-684128B1D72C}" type="presParOf" srcId="{974F300E-4386-5845-9047-D2E50BE5B9DF}" destId="{2990F259-A510-7044-A15A-189FB55AE5CB}" srcOrd="2" destOrd="0" presId="urn:microsoft.com/office/officeart/2005/8/layout/cycle1"/>
    <dgm:cxn modelId="{E41317A5-5E6B-F941-9956-2E6D37B581C0}" type="presParOf" srcId="{974F300E-4386-5845-9047-D2E50BE5B9DF}" destId="{A7A1548F-03D0-7F43-8C4C-631804CE4126}" srcOrd="3" destOrd="0" presId="urn:microsoft.com/office/officeart/2005/8/layout/cycle1"/>
    <dgm:cxn modelId="{7B8E61BD-D3FF-C445-9FCB-5A8A923B1AC4}" type="presParOf" srcId="{974F300E-4386-5845-9047-D2E50BE5B9DF}" destId="{EAEA7D1D-8D8A-4A4B-812D-D24179AFED27}" srcOrd="4" destOrd="0" presId="urn:microsoft.com/office/officeart/2005/8/layout/cycle1"/>
    <dgm:cxn modelId="{0062E83E-77B5-E440-950F-DC2B8E0CE2C8}" type="presParOf" srcId="{974F300E-4386-5845-9047-D2E50BE5B9DF}" destId="{2257407E-2335-6E46-9533-50F1A4869162}" srcOrd="5" destOrd="0" presId="urn:microsoft.com/office/officeart/2005/8/layout/cycle1"/>
    <dgm:cxn modelId="{C8F872DC-0506-214B-AE61-AAD5209D8F26}" type="presParOf" srcId="{974F300E-4386-5845-9047-D2E50BE5B9DF}" destId="{3467B5D4-61EB-4C46-BB87-881C0920F2D1}" srcOrd="6" destOrd="0" presId="urn:microsoft.com/office/officeart/2005/8/layout/cycle1"/>
    <dgm:cxn modelId="{CD44A54C-B9C1-314F-9171-DFFD1FED7235}" type="presParOf" srcId="{974F300E-4386-5845-9047-D2E50BE5B9DF}" destId="{2467F156-8EB3-F044-8664-8B186FD19D40}" srcOrd="7" destOrd="0" presId="urn:microsoft.com/office/officeart/2005/8/layout/cycle1"/>
    <dgm:cxn modelId="{5A454400-A1D7-124C-AF26-BA1E18159BDE}" type="presParOf" srcId="{974F300E-4386-5845-9047-D2E50BE5B9DF}" destId="{DC85BF06-3190-2C49-B38C-CC01414F9567}" srcOrd="8" destOrd="0" presId="urn:microsoft.com/office/officeart/2005/8/layout/cycle1"/>
    <dgm:cxn modelId="{169EEB55-4931-9646-9289-F7F529708FDD}" type="presParOf" srcId="{974F300E-4386-5845-9047-D2E50BE5B9DF}" destId="{818521AB-CB19-3245-AC47-32330EC1D05A}" srcOrd="9" destOrd="0" presId="urn:microsoft.com/office/officeart/2005/8/layout/cycle1"/>
    <dgm:cxn modelId="{BF033E4C-A482-B043-B29E-9C610A26C105}" type="presParOf" srcId="{974F300E-4386-5845-9047-D2E50BE5B9DF}" destId="{A85B6194-0CD3-0046-9C07-12EA626BEFA3}" srcOrd="10" destOrd="0" presId="urn:microsoft.com/office/officeart/2005/8/layout/cycle1"/>
    <dgm:cxn modelId="{DD1C52DE-7612-1548-9025-FD9A10A36676}" type="presParOf" srcId="{974F300E-4386-5845-9047-D2E50BE5B9DF}" destId="{76EDA6DC-5A32-7640-86D9-A3D1F65AC2D3}" srcOrd="11" destOrd="0" presId="urn:microsoft.com/office/officeart/2005/8/layout/cycle1"/>
    <dgm:cxn modelId="{4B58A66C-D4BC-C54D-B6A0-34CCFFED94AC}" type="presParOf" srcId="{974F300E-4386-5845-9047-D2E50BE5B9DF}" destId="{5FEB966B-5E78-494C-B5A1-6F18B3A362B7}" srcOrd="12" destOrd="0" presId="urn:microsoft.com/office/officeart/2005/8/layout/cycle1"/>
    <dgm:cxn modelId="{6B434575-4232-124D-B360-0754ED3DED93}" type="presParOf" srcId="{974F300E-4386-5845-9047-D2E50BE5B9DF}" destId="{9BE0E30D-6CC1-3143-BC4A-4FF2C5039316}" srcOrd="13" destOrd="0" presId="urn:microsoft.com/office/officeart/2005/8/layout/cycle1"/>
    <dgm:cxn modelId="{5CC1D1B3-FFF8-684B-878C-E9D6A1469E73}" type="presParOf" srcId="{974F300E-4386-5845-9047-D2E50BE5B9DF}" destId="{37E24780-EDFC-1D4D-B756-C90BE821441B}" srcOrd="14" destOrd="0" presId="urn:microsoft.com/office/officeart/2005/8/layout/cycle1"/>
    <dgm:cxn modelId="{F56833B2-EE9D-2B45-9347-DE0818178176}" type="presParOf" srcId="{974F300E-4386-5845-9047-D2E50BE5B9DF}" destId="{788B510C-5C6F-7E4F-BD2A-4B0F37349509}" srcOrd="15" destOrd="0" presId="urn:microsoft.com/office/officeart/2005/8/layout/cycle1"/>
    <dgm:cxn modelId="{0E9015C7-E779-7C40-916C-B6EFA91DBA26}" type="presParOf" srcId="{974F300E-4386-5845-9047-D2E50BE5B9DF}" destId="{BF6C208F-01F8-574D-980A-D40F886CF760}" srcOrd="16" destOrd="0" presId="urn:microsoft.com/office/officeart/2005/8/layout/cycle1"/>
    <dgm:cxn modelId="{E935569F-3E85-C44F-9289-73E8D9410324}" type="presParOf" srcId="{974F300E-4386-5845-9047-D2E50BE5B9DF}" destId="{DAE7F6D9-575B-6C47-9F2C-6177EB4BA541}" srcOrd="17" destOrd="0" presId="urn:microsoft.com/office/officeart/2005/8/layout/cycle1"/>
    <dgm:cxn modelId="{2C7CC0DD-AB22-B748-9248-CD571D252E61}" type="presParOf" srcId="{974F300E-4386-5845-9047-D2E50BE5B9DF}" destId="{3AD74439-13B4-6B4C-A74C-96BE28333D49}" srcOrd="18" destOrd="0" presId="urn:microsoft.com/office/officeart/2005/8/layout/cycle1"/>
    <dgm:cxn modelId="{0A0805A9-4B74-7349-B91C-7A7DE527D3AB}" type="presParOf" srcId="{974F300E-4386-5845-9047-D2E50BE5B9DF}" destId="{B4CE740F-E5F8-1040-9068-3C0CA6A81D60}" srcOrd="19" destOrd="0" presId="urn:microsoft.com/office/officeart/2005/8/layout/cycle1"/>
    <dgm:cxn modelId="{5893B485-E0D8-5C41-AF58-ECCB9328CDD8}" type="presParOf" srcId="{974F300E-4386-5845-9047-D2E50BE5B9DF}" destId="{7D368AA8-A897-6A44-B2ED-5420DBBF55CD}" srcOrd="20" destOrd="0" presId="urn:microsoft.com/office/officeart/2005/8/layout/cycle1"/>
    <dgm:cxn modelId="{7AFAAC42-1C82-4049-8DCE-5C627071C047}" type="presParOf" srcId="{974F300E-4386-5845-9047-D2E50BE5B9DF}" destId="{256A8A82-B1CB-EF43-AB66-A3D1C8A54B59}" srcOrd="21" destOrd="0" presId="urn:microsoft.com/office/officeart/2005/8/layout/cycle1"/>
    <dgm:cxn modelId="{0FDD8249-6DC7-CD4B-A928-2EA4C5DA3863}" type="presParOf" srcId="{974F300E-4386-5845-9047-D2E50BE5B9DF}" destId="{36444405-91CC-BC45-909E-8AE477F1EC7C}" srcOrd="22" destOrd="0" presId="urn:microsoft.com/office/officeart/2005/8/layout/cycle1"/>
    <dgm:cxn modelId="{730FB042-E1E3-4D4F-90B0-C16829632DAB}" type="presParOf" srcId="{974F300E-4386-5845-9047-D2E50BE5B9DF}" destId="{0EBEA1BD-8C57-A847-A4A1-BD492A397D4A}" srcOrd="23" destOrd="0" presId="urn:microsoft.com/office/officeart/2005/8/layout/cycle1"/>
    <dgm:cxn modelId="{829073B8-2BD7-8A4A-B374-C53E4E37478C}" type="presParOf" srcId="{974F300E-4386-5845-9047-D2E50BE5B9DF}" destId="{A1257670-91AA-B74E-AFCB-48382C466D43}" srcOrd="24" destOrd="0" presId="urn:microsoft.com/office/officeart/2005/8/layout/cycle1"/>
    <dgm:cxn modelId="{B361750B-5BC2-8D45-ACFC-80AF8AFF568A}" type="presParOf" srcId="{974F300E-4386-5845-9047-D2E50BE5B9DF}" destId="{19DCBC3D-EF34-4444-B52C-E59D1C44CC9D}" srcOrd="25" destOrd="0" presId="urn:microsoft.com/office/officeart/2005/8/layout/cycle1"/>
    <dgm:cxn modelId="{7B4992CD-22C3-9340-AD9F-61BF0486C3D2}" type="presParOf" srcId="{974F300E-4386-5845-9047-D2E50BE5B9DF}" destId="{CDA9BE8C-41E5-BF45-BAB4-5B91BDDEFF8D}" srcOrd="26" destOrd="0" presId="urn:microsoft.com/office/officeart/2005/8/layout/cycle1"/>
    <dgm:cxn modelId="{9C4E017F-A6E4-F84E-A357-A6E1C4434303}" type="presParOf" srcId="{974F300E-4386-5845-9047-D2E50BE5B9DF}" destId="{731680F6-F070-374C-97C4-FB0156E03231}" srcOrd="27" destOrd="0" presId="urn:microsoft.com/office/officeart/2005/8/layout/cycle1"/>
    <dgm:cxn modelId="{2008B3B4-0972-E541-806B-EC04198AAAC7}" type="presParOf" srcId="{974F300E-4386-5845-9047-D2E50BE5B9DF}" destId="{12C576B8-5B2D-B04B-98C4-29D5E499FD83}" srcOrd="28" destOrd="0" presId="urn:microsoft.com/office/officeart/2005/8/layout/cycle1"/>
    <dgm:cxn modelId="{665F51CC-FEC6-8A43-A541-09FFA12862D3}" type="presParOf" srcId="{974F300E-4386-5845-9047-D2E50BE5B9DF}" destId="{C4FE94AE-AFAE-8743-9525-171FDA850E0F}" srcOrd="29" destOrd="0" presId="urn:microsoft.com/office/officeart/2005/8/layout/cycle1"/>
    <dgm:cxn modelId="{88E70797-A96C-AB4E-A0D2-786607D7E75D}" type="presParOf" srcId="{974F300E-4386-5845-9047-D2E50BE5B9DF}" destId="{FBD4D212-3E98-9843-8795-297F9EDDD657}" srcOrd="30" destOrd="0" presId="urn:microsoft.com/office/officeart/2005/8/layout/cycle1"/>
    <dgm:cxn modelId="{040F2481-4655-DF41-A74B-64EB851F904D}" type="presParOf" srcId="{974F300E-4386-5845-9047-D2E50BE5B9DF}" destId="{54CDBF4B-9D09-3242-A1D5-0506BD1712C5}" srcOrd="31" destOrd="0" presId="urn:microsoft.com/office/officeart/2005/8/layout/cycle1"/>
    <dgm:cxn modelId="{AC92B829-BE6D-AC47-B44C-5776E8363098}" type="presParOf" srcId="{974F300E-4386-5845-9047-D2E50BE5B9DF}" destId="{49452468-AA65-834B-B75D-72A0A7810E13}" srcOrd="32" destOrd="0" presId="urn:microsoft.com/office/officeart/2005/8/layout/cycle1"/>
    <dgm:cxn modelId="{5246F5B8-8306-0E40-A283-F8EBC55D1526}" type="presParOf" srcId="{974F300E-4386-5845-9047-D2E50BE5B9DF}" destId="{B0C742D0-6463-FF41-BE88-36D0AF1ED5D5}" srcOrd="33" destOrd="0" presId="urn:microsoft.com/office/officeart/2005/8/layout/cycle1"/>
    <dgm:cxn modelId="{7BE83243-0962-A446-9DA1-D0EFFAA838AB}" type="presParOf" srcId="{974F300E-4386-5845-9047-D2E50BE5B9DF}" destId="{CE064FAD-9527-C04A-986D-ADE7F29D4AAF}" srcOrd="34" destOrd="0" presId="urn:microsoft.com/office/officeart/2005/8/layout/cycle1"/>
    <dgm:cxn modelId="{28F9833E-B7CA-B548-B613-5CC097B007DF}" type="presParOf" srcId="{974F300E-4386-5845-9047-D2E50BE5B9DF}" destId="{7C0589C6-43EC-854D-966B-B0C5FE9A8192}" srcOrd="3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E1255C9-F847-A440-83FF-7AA254CCB896}" type="doc">
      <dgm:prSet loTypeId="urn:microsoft.com/office/officeart/2005/8/layout/cycle1" loCatId="cycle" qsTypeId="urn:microsoft.com/office/officeart/2005/8/quickstyle/simple4" qsCatId="simple" csTypeId="urn:microsoft.com/office/officeart/2005/8/colors/accent1_2" csCatId="accent1" phldr="1"/>
      <dgm:spPr/>
    </dgm:pt>
    <dgm:pt modelId="{12600BCB-5734-3F4B-9543-0CB09A3EC940}">
      <dgm:prSet phldrT="[Text]" custT="1"/>
      <dgm:spPr>
        <a:xfrm>
          <a:off x="4198328" y="3003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 Nisan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694C5870-D1B6-4749-AAAC-40AAB1DA82EA}" type="parTrans" cxnId="{24E8EE39-70FF-B84F-8DD2-74F1728207D4}">
      <dgm:prSet/>
      <dgm:spPr/>
      <dgm:t>
        <a:bodyPr/>
        <a:lstStyle/>
        <a:p>
          <a:endParaRPr lang="en-US"/>
        </a:p>
      </dgm:t>
    </dgm:pt>
    <dgm:pt modelId="{B6065800-F57E-6842-B73C-614AFBC2DE05}" type="sibTrans" cxnId="{24E8EE39-70FF-B84F-8DD2-74F1728207D4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325DB5A0-FE7A-8245-9663-7B515E4DF4C8}">
      <dgm:prSet phldrT="[Text]" custT="1"/>
      <dgm:spPr>
        <a:xfrm>
          <a:off x="5496848" y="752704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2 Iyar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4E2DDA45-C5A5-2D44-BC75-B1BB3E89C39E}" type="parTrans" cxnId="{B110A1D2-E1D2-C04C-8976-779F7F4F66C8}">
      <dgm:prSet/>
      <dgm:spPr/>
      <dgm:t>
        <a:bodyPr/>
        <a:lstStyle/>
        <a:p>
          <a:endParaRPr lang="en-US"/>
        </a:p>
      </dgm:t>
    </dgm:pt>
    <dgm:pt modelId="{54471214-3ABC-B64E-8935-4F53AC7091F5}" type="sibTrans" cxnId="{B110A1D2-E1D2-C04C-8976-779F7F4F66C8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81D20D5D-F15B-B844-BCE7-07FE2E88C5B6}">
      <dgm:prSet phldrT="[Text]" custT="1"/>
      <dgm:spPr>
        <a:xfrm>
          <a:off x="6246550" y="2051225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3 Sivan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EDD06461-C2E5-A840-A887-FEA1BC169C5B}" type="parTrans" cxnId="{59130A34-B4D6-A044-96F7-5346AB5CB5D8}">
      <dgm:prSet/>
      <dgm:spPr/>
      <dgm:t>
        <a:bodyPr/>
        <a:lstStyle/>
        <a:p>
          <a:endParaRPr lang="en-US"/>
        </a:p>
      </dgm:t>
    </dgm:pt>
    <dgm:pt modelId="{63159F5F-19C4-974F-B4D9-6A8388E3A179}" type="sibTrans" cxnId="{59130A34-B4D6-A044-96F7-5346AB5CB5D8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D548EBB6-B1A8-4E4A-94F3-38AFF917AA13}">
      <dgm:prSet phldrT="[Text]" custT="1"/>
      <dgm:spPr>
        <a:xfrm>
          <a:off x="6246550" y="355062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4 Tammuz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9C2C1551-390F-D644-9FE4-C7360EFD93EC}" type="parTrans" cxnId="{9D179EA7-3A49-544A-83DE-69B7A779502D}">
      <dgm:prSet/>
      <dgm:spPr/>
      <dgm:t>
        <a:bodyPr/>
        <a:lstStyle/>
        <a:p>
          <a:endParaRPr lang="en-US"/>
        </a:p>
      </dgm:t>
    </dgm:pt>
    <dgm:pt modelId="{55B5CCF6-1B65-AC49-B1EC-CD09807E71EF}" type="sibTrans" cxnId="{9D179EA7-3A49-544A-83DE-69B7A779502D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0858D728-97B0-1A41-82DA-1572CE14754F}">
      <dgm:prSet phldrT="[Text]" custT="1"/>
      <dgm:spPr>
        <a:xfrm>
          <a:off x="5496848" y="484914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5 Av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101D8312-F9CD-0648-93A1-801EBB18F1C1}" type="parTrans" cxnId="{C71EFA8F-2D9D-B349-9D8F-4C4E8D5A1A88}">
      <dgm:prSet/>
      <dgm:spPr/>
      <dgm:t>
        <a:bodyPr/>
        <a:lstStyle/>
        <a:p>
          <a:endParaRPr lang="en-US"/>
        </a:p>
      </dgm:t>
    </dgm:pt>
    <dgm:pt modelId="{19401D75-4FA1-2642-9C39-67D34D8AB9EC}" type="sibTrans" cxnId="{C71EFA8F-2D9D-B349-9D8F-4C4E8D5A1A88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F73B3211-1799-3F44-92B6-7CEE57ECB2D3}">
      <dgm:prSet phldrT="[Text]" custT="1"/>
      <dgm:spPr>
        <a:xfrm>
          <a:off x="4198328" y="5598850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6 </a:t>
          </a:r>
          <a:r>
            <a:rPr lang="en-US" sz="16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Ellul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3185974B-797D-B74A-90E5-50DD4F820E03}" type="parTrans" cxnId="{8BC02790-30A7-8E4F-A35E-2380CA591837}">
      <dgm:prSet/>
      <dgm:spPr/>
      <dgm:t>
        <a:bodyPr/>
        <a:lstStyle/>
        <a:p>
          <a:endParaRPr lang="en-US"/>
        </a:p>
      </dgm:t>
    </dgm:pt>
    <dgm:pt modelId="{580AAA11-E1E4-FC4E-A546-63E521F462A7}" type="sibTrans" cxnId="{8BC02790-30A7-8E4F-A35E-2380CA591837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A9914442-2057-0542-A0EA-F935FCA28993}">
      <dgm:prSet custT="1"/>
      <dgm:spPr>
        <a:xfrm>
          <a:off x="2698925" y="5598850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7 Tishri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7C8B2F9C-9DC8-B341-9185-DD1FDBDEC5E5}" type="parTrans" cxnId="{43A2D624-36A7-0349-8165-2080658490D3}">
      <dgm:prSet/>
      <dgm:spPr/>
      <dgm:t>
        <a:bodyPr/>
        <a:lstStyle/>
        <a:p>
          <a:endParaRPr lang="en-US"/>
        </a:p>
      </dgm:t>
    </dgm:pt>
    <dgm:pt modelId="{D805A741-31F4-6D45-A082-4AD4C7B066F1}" type="sibTrans" cxnId="{43A2D624-36A7-0349-8165-2080658490D3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55E743FA-081E-B447-B4F2-DEEACC6857BC}">
      <dgm:prSet custT="1"/>
      <dgm:spPr>
        <a:xfrm>
          <a:off x="1400404" y="484914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8 </a:t>
          </a:r>
          <a:r>
            <a:rPr lang="en-US" sz="16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Cheshvan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4994F5D2-F751-6249-8BC2-0DA8296759D8}" type="parTrans" cxnId="{6E0A29B9-33A3-8F4D-BBD4-672768354023}">
      <dgm:prSet/>
      <dgm:spPr/>
      <dgm:t>
        <a:bodyPr/>
        <a:lstStyle/>
        <a:p>
          <a:endParaRPr lang="en-US"/>
        </a:p>
      </dgm:t>
    </dgm:pt>
    <dgm:pt modelId="{B7792F1E-795A-8A40-9AF9-CBB036406804}" type="sibTrans" cxnId="{6E0A29B9-33A3-8F4D-BBD4-672768354023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931AD6AD-68AD-1F4D-802F-C6CD780A0CDB}">
      <dgm:prSet custT="1"/>
      <dgm:spPr>
        <a:xfrm>
          <a:off x="650703" y="355062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9 Kislev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1C7C9849-E661-3747-A64F-D6BD82FBC8C6}" type="parTrans" cxnId="{B263D5DB-FD9A-F845-A29A-1C25305A814B}">
      <dgm:prSet/>
      <dgm:spPr/>
      <dgm:t>
        <a:bodyPr/>
        <a:lstStyle/>
        <a:p>
          <a:endParaRPr lang="en-US"/>
        </a:p>
      </dgm:t>
    </dgm:pt>
    <dgm:pt modelId="{591E9484-33B2-714C-AA5D-D47E80DA12F9}" type="sibTrans" cxnId="{B263D5DB-FD9A-F845-A29A-1C25305A814B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D7E87DE1-03EB-D748-89C5-D76845DF9F58}">
      <dgm:prSet custT="1"/>
      <dgm:spPr>
        <a:xfrm>
          <a:off x="650703" y="2051225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10 Tevet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08AD16C4-82BB-C248-8EBD-2C05A46AF859}" type="parTrans" cxnId="{4C3DD547-D047-9D45-828F-C7C94046F4A6}">
      <dgm:prSet/>
      <dgm:spPr/>
      <dgm:t>
        <a:bodyPr/>
        <a:lstStyle/>
        <a:p>
          <a:endParaRPr lang="en-US"/>
        </a:p>
      </dgm:t>
    </dgm:pt>
    <dgm:pt modelId="{6533DBF9-2933-D44A-B9F0-8FC24EC06F20}" type="sibTrans" cxnId="{4C3DD547-D047-9D45-828F-C7C94046F4A6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610909C5-6334-264F-93E0-189A71FB6993}">
      <dgm:prSet custT="1"/>
      <dgm:spPr>
        <a:xfrm>
          <a:off x="1400404" y="752704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11 Shevat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BAA50C28-F269-4F4D-892E-94581FC50AB9}" type="parTrans" cxnId="{7E3437C4-CA9E-744B-A10C-AB226D685EF4}">
      <dgm:prSet/>
      <dgm:spPr/>
      <dgm:t>
        <a:bodyPr/>
        <a:lstStyle/>
        <a:p>
          <a:endParaRPr lang="en-US"/>
        </a:p>
      </dgm:t>
    </dgm:pt>
    <dgm:pt modelId="{C62D126D-D94F-0A45-AAB3-A4A2804A9AA5}" type="sibTrans" cxnId="{7E3437C4-CA9E-744B-A10C-AB226D685EF4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527799A3-6798-F14C-9108-A99B044124B3}">
      <dgm:prSet custT="1"/>
      <dgm:spPr>
        <a:xfrm>
          <a:off x="2698925" y="3003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12 Adar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4C8AC837-DBAA-5F48-BFFA-88B3F17800FA}" type="parTrans" cxnId="{8473CCC9-3CE8-2541-BD76-1510DC4C2444}">
      <dgm:prSet/>
      <dgm:spPr/>
      <dgm:t>
        <a:bodyPr/>
        <a:lstStyle/>
        <a:p>
          <a:endParaRPr lang="en-US"/>
        </a:p>
      </dgm:t>
    </dgm:pt>
    <dgm:pt modelId="{CCCC52AB-CFB4-904A-B94C-E1998826B4F9}" type="sibTrans" cxnId="{8473CCC9-3CE8-2541-BD76-1510DC4C2444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974F300E-4386-5845-9047-D2E50BE5B9DF}" type="pres">
      <dgm:prSet presAssocID="{8E1255C9-F847-A440-83FF-7AA254CCB896}" presName="cycle" presStyleCnt="0">
        <dgm:presLayoutVars>
          <dgm:dir/>
          <dgm:resizeHandles val="exact"/>
        </dgm:presLayoutVars>
      </dgm:prSet>
      <dgm:spPr/>
    </dgm:pt>
    <dgm:pt modelId="{BF1A72C0-4F23-214E-B2C0-EC3432C35438}" type="pres">
      <dgm:prSet presAssocID="{12600BCB-5734-3F4B-9543-0CB09A3EC940}" presName="dummy" presStyleCnt="0"/>
      <dgm:spPr/>
    </dgm:pt>
    <dgm:pt modelId="{92DA8A36-05F4-4B4C-B207-6FB4CBC9688F}" type="pres">
      <dgm:prSet presAssocID="{12600BCB-5734-3F4B-9543-0CB09A3EC940}" presName="node" presStyleLbl="revTx" presStyleIdx="0" presStyleCnt="12" custScaleX="23535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990F259-A510-7044-A15A-189FB55AE5CB}" type="pres">
      <dgm:prSet presAssocID="{B6065800-F57E-6842-B73C-614AFBC2DE05}" presName="sibTrans" presStyleLbl="node1" presStyleIdx="0" presStyleCnt="12"/>
      <dgm:spPr>
        <a:prstGeom prst="circularArrow">
          <a:avLst>
            <a:gd name="adj1" fmla="val 2311"/>
            <a:gd name="adj2" fmla="val 139396"/>
            <a:gd name="adj3" fmla="val 18197564"/>
            <a:gd name="adj4" fmla="val 175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A7A1548F-03D0-7F43-8C4C-631804CE4126}" type="pres">
      <dgm:prSet presAssocID="{325DB5A0-FE7A-8245-9663-7B515E4DF4C8}" presName="dummy" presStyleCnt="0"/>
      <dgm:spPr/>
    </dgm:pt>
    <dgm:pt modelId="{EAEA7D1D-8D8A-4A4B-812D-D24179AFED27}" type="pres">
      <dgm:prSet presAssocID="{325DB5A0-FE7A-8245-9663-7B515E4DF4C8}" presName="node" presStyleLbl="revTx" presStyleIdx="1" presStyleCnt="12" custScaleX="19231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257407E-2335-6E46-9533-50F1A4869162}" type="pres">
      <dgm:prSet presAssocID="{54471214-3ABC-B64E-8935-4F53AC7091F5}" presName="sibTrans" presStyleLbl="node1" presStyleIdx="1" presStyleCnt="12"/>
      <dgm:spPr>
        <a:prstGeom prst="circularArrow">
          <a:avLst>
            <a:gd name="adj1" fmla="val 2311"/>
            <a:gd name="adj2" fmla="val 139396"/>
            <a:gd name="adj3" fmla="val 20107283"/>
            <a:gd name="adj4" fmla="val 194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3467B5D4-61EB-4C46-BB87-881C0920F2D1}" type="pres">
      <dgm:prSet presAssocID="{81D20D5D-F15B-B844-BCE7-07FE2E88C5B6}" presName="dummy" presStyleCnt="0"/>
      <dgm:spPr/>
    </dgm:pt>
    <dgm:pt modelId="{2467F156-8EB3-F044-8664-8B186FD19D40}" type="pres">
      <dgm:prSet presAssocID="{81D20D5D-F15B-B844-BCE7-07FE2E88C5B6}" presName="node" presStyleLbl="revTx" presStyleIdx="2" presStyleCnt="12" custScaleX="21680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C85BF06-3190-2C49-B38C-CC01414F9567}" type="pres">
      <dgm:prSet presAssocID="{63159F5F-19C4-974F-B4D9-6A8388E3A179}" presName="sibTrans" presStyleLbl="node1" presStyleIdx="2" presStyleCnt="12"/>
      <dgm:spPr>
        <a:prstGeom prst="circularArrow">
          <a:avLst>
            <a:gd name="adj1" fmla="val 2311"/>
            <a:gd name="adj2" fmla="val 139396"/>
            <a:gd name="adj3" fmla="val 322868"/>
            <a:gd name="adj4" fmla="val 21137736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818521AB-CB19-3245-AC47-32330EC1D05A}" type="pres">
      <dgm:prSet presAssocID="{D548EBB6-B1A8-4E4A-94F3-38AFF917AA13}" presName="dummy" presStyleCnt="0"/>
      <dgm:spPr/>
    </dgm:pt>
    <dgm:pt modelId="{A85B6194-0CD3-0046-9C07-12EA626BEFA3}" type="pres">
      <dgm:prSet presAssocID="{D548EBB6-B1A8-4E4A-94F3-38AFF917AA13}" presName="node" presStyleLbl="revTx" presStyleIdx="3" presStyleCnt="12" custScaleX="21195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6EDA6DC-5A32-7640-86D9-A3D1F65AC2D3}" type="pres">
      <dgm:prSet presAssocID="{55B5CCF6-1B65-AC49-B1EC-CD09807E71EF}" presName="sibTrans" presStyleLbl="node1" presStyleIdx="3" presStyleCnt="12"/>
      <dgm:spPr>
        <a:prstGeom prst="circularArrow">
          <a:avLst>
            <a:gd name="adj1" fmla="val 2311"/>
            <a:gd name="adj2" fmla="val 139396"/>
            <a:gd name="adj3" fmla="val 1997564"/>
            <a:gd name="adj4" fmla="val 13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5FEB966B-5E78-494C-B5A1-6F18B3A362B7}" type="pres">
      <dgm:prSet presAssocID="{0858D728-97B0-1A41-82DA-1572CE14754F}" presName="dummy" presStyleCnt="0"/>
      <dgm:spPr/>
    </dgm:pt>
    <dgm:pt modelId="{9BE0E30D-6CC1-3143-BC4A-4FF2C5039316}" type="pres">
      <dgm:prSet presAssocID="{0858D728-97B0-1A41-82DA-1572CE14754F}" presName="node" presStyleLbl="revTx" presStyleIdx="4" presStyleCnt="12" custScaleX="25071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7E24780-EDFC-1D4D-B756-C90BE821441B}" type="pres">
      <dgm:prSet presAssocID="{19401D75-4FA1-2642-9C39-67D34D8AB9EC}" presName="sibTrans" presStyleLbl="node1" presStyleIdx="4" presStyleCnt="12"/>
      <dgm:spPr>
        <a:prstGeom prst="circularArrow">
          <a:avLst>
            <a:gd name="adj1" fmla="val 2311"/>
            <a:gd name="adj2" fmla="val 139396"/>
            <a:gd name="adj3" fmla="val 3907283"/>
            <a:gd name="adj4" fmla="val 32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788B510C-5C6F-7E4F-BD2A-4B0F37349509}" type="pres">
      <dgm:prSet presAssocID="{F73B3211-1799-3F44-92B6-7CEE57ECB2D3}" presName="dummy" presStyleCnt="0"/>
      <dgm:spPr/>
    </dgm:pt>
    <dgm:pt modelId="{BF6C208F-01F8-574D-980A-D40F886CF760}" type="pres">
      <dgm:prSet presAssocID="{F73B3211-1799-3F44-92B6-7CEE57ECB2D3}" presName="node" presStyleLbl="revTx" presStyleIdx="5" presStyleCnt="12" custScaleX="20941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AE7F6D9-575B-6C47-9F2C-6177EB4BA541}" type="pres">
      <dgm:prSet presAssocID="{580AAA11-E1E4-FC4E-A546-63E521F462A7}" presName="sibTrans" presStyleLbl="node1" presStyleIdx="5" presStyleCnt="12"/>
      <dgm:spPr>
        <a:prstGeom prst="circularArrow">
          <a:avLst>
            <a:gd name="adj1" fmla="val 2311"/>
            <a:gd name="adj2" fmla="val 139396"/>
            <a:gd name="adj3" fmla="val 5722868"/>
            <a:gd name="adj4" fmla="val 4937736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3AD74439-13B4-6B4C-A74C-96BE28333D49}" type="pres">
      <dgm:prSet presAssocID="{A9914442-2057-0542-A0EA-F935FCA28993}" presName="dummy" presStyleCnt="0"/>
      <dgm:spPr/>
    </dgm:pt>
    <dgm:pt modelId="{B4CE740F-E5F8-1040-9068-3C0CA6A81D60}" type="pres">
      <dgm:prSet presAssocID="{A9914442-2057-0542-A0EA-F935FCA28993}" presName="node" presStyleLbl="revTx" presStyleIdx="6" presStyleCnt="12" custScaleX="16043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D368AA8-A897-6A44-B2ED-5420DBBF55CD}" type="pres">
      <dgm:prSet presAssocID="{D805A741-31F4-6D45-A082-4AD4C7B066F1}" presName="sibTrans" presStyleLbl="node1" presStyleIdx="6" presStyleCnt="12"/>
      <dgm:spPr>
        <a:prstGeom prst="circularArrow">
          <a:avLst>
            <a:gd name="adj1" fmla="val 2311"/>
            <a:gd name="adj2" fmla="val 139396"/>
            <a:gd name="adj3" fmla="val 7397564"/>
            <a:gd name="adj4" fmla="val 67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256A8A82-B1CB-EF43-AB66-A3D1C8A54B59}" type="pres">
      <dgm:prSet presAssocID="{55E743FA-081E-B447-B4F2-DEEACC6857BC}" presName="dummy" presStyleCnt="0"/>
      <dgm:spPr/>
    </dgm:pt>
    <dgm:pt modelId="{36444405-91CC-BC45-909E-8AE477F1EC7C}" type="pres">
      <dgm:prSet presAssocID="{55E743FA-081E-B447-B4F2-DEEACC6857BC}" presName="node" presStyleLbl="revTx" presStyleIdx="7" presStyleCnt="12" custScaleX="21825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EBEA1BD-8C57-A847-A4A1-BD492A397D4A}" type="pres">
      <dgm:prSet presAssocID="{B7792F1E-795A-8A40-9AF9-CBB036406804}" presName="sibTrans" presStyleLbl="node1" presStyleIdx="7" presStyleCnt="12"/>
      <dgm:spPr>
        <a:prstGeom prst="circularArrow">
          <a:avLst>
            <a:gd name="adj1" fmla="val 2311"/>
            <a:gd name="adj2" fmla="val 139396"/>
            <a:gd name="adj3" fmla="val 9307283"/>
            <a:gd name="adj4" fmla="val 86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A1257670-91AA-B74E-AFCB-48382C466D43}" type="pres">
      <dgm:prSet presAssocID="{931AD6AD-68AD-1F4D-802F-C6CD780A0CDB}" presName="dummy" presStyleCnt="0"/>
      <dgm:spPr/>
    </dgm:pt>
    <dgm:pt modelId="{19DCBC3D-EF34-4444-B52C-E59D1C44CC9D}" type="pres">
      <dgm:prSet presAssocID="{931AD6AD-68AD-1F4D-802F-C6CD780A0CDB}" presName="node" presStyleLbl="revTx" presStyleIdx="8" presStyleCnt="12" custScaleX="22115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DA9BE8C-41E5-BF45-BAB4-5B91BDDEFF8D}" type="pres">
      <dgm:prSet presAssocID="{591E9484-33B2-714C-AA5D-D47E80DA12F9}" presName="sibTrans" presStyleLbl="node1" presStyleIdx="8" presStyleCnt="12"/>
      <dgm:spPr>
        <a:prstGeom prst="circularArrow">
          <a:avLst>
            <a:gd name="adj1" fmla="val 2311"/>
            <a:gd name="adj2" fmla="val 139396"/>
            <a:gd name="adj3" fmla="val 11122868"/>
            <a:gd name="adj4" fmla="val 10337736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731680F6-F070-374C-97C4-FB0156E03231}" type="pres">
      <dgm:prSet presAssocID="{D7E87DE1-03EB-D748-89C5-D76845DF9F58}" presName="dummy" presStyleCnt="0"/>
      <dgm:spPr/>
    </dgm:pt>
    <dgm:pt modelId="{12C576B8-5B2D-B04B-98C4-29D5E499FD83}" type="pres">
      <dgm:prSet presAssocID="{D7E87DE1-03EB-D748-89C5-D76845DF9F58}" presName="node" presStyleLbl="revTx" presStyleIdx="9" presStyleCnt="12" custScaleX="22383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4FE94AE-AFAE-8743-9525-171FDA850E0F}" type="pres">
      <dgm:prSet presAssocID="{6533DBF9-2933-D44A-B9F0-8FC24EC06F20}" presName="sibTrans" presStyleLbl="node1" presStyleIdx="9" presStyleCnt="12"/>
      <dgm:spPr>
        <a:prstGeom prst="circularArrow">
          <a:avLst>
            <a:gd name="adj1" fmla="val 2311"/>
            <a:gd name="adj2" fmla="val 139396"/>
            <a:gd name="adj3" fmla="val 12797564"/>
            <a:gd name="adj4" fmla="val 121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FBD4D212-3E98-9843-8795-297F9EDDD657}" type="pres">
      <dgm:prSet presAssocID="{610909C5-6334-264F-93E0-189A71FB6993}" presName="dummy" presStyleCnt="0"/>
      <dgm:spPr/>
    </dgm:pt>
    <dgm:pt modelId="{54CDBF4B-9D09-3242-A1D5-0506BD1712C5}" type="pres">
      <dgm:prSet presAssocID="{610909C5-6334-264F-93E0-189A71FB6993}" presName="node" presStyleLbl="revTx" presStyleIdx="10" presStyleCnt="12" custScaleX="20480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9452468-AA65-834B-B75D-72A0A7810E13}" type="pres">
      <dgm:prSet presAssocID="{C62D126D-D94F-0A45-AAB3-A4A2804A9AA5}" presName="sibTrans" presStyleLbl="node1" presStyleIdx="10" presStyleCnt="12"/>
      <dgm:spPr>
        <a:prstGeom prst="circularArrow">
          <a:avLst>
            <a:gd name="adj1" fmla="val 2311"/>
            <a:gd name="adj2" fmla="val 139396"/>
            <a:gd name="adj3" fmla="val 14707283"/>
            <a:gd name="adj4" fmla="val 140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B0C742D0-6463-FF41-BE88-36D0AF1ED5D5}" type="pres">
      <dgm:prSet presAssocID="{527799A3-6798-F14C-9108-A99B044124B3}" presName="dummy" presStyleCnt="0"/>
      <dgm:spPr/>
    </dgm:pt>
    <dgm:pt modelId="{CE064FAD-9527-C04A-986D-ADE7F29D4AAF}" type="pres">
      <dgm:prSet presAssocID="{527799A3-6798-F14C-9108-A99B044124B3}" presName="node" presStyleLbl="revTx" presStyleIdx="11" presStyleCnt="12" custScaleX="134342" custRadScaleRad="100461" custRadScaleInc="-950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C0589C6-43EC-854D-966B-B0C5FE9A8192}" type="pres">
      <dgm:prSet presAssocID="{CCCC52AB-CFB4-904A-B94C-E1998826B4F9}" presName="sibTrans" presStyleLbl="node1" presStyleIdx="11" presStyleCnt="12"/>
      <dgm:spPr>
        <a:prstGeom prst="circularArrow">
          <a:avLst>
            <a:gd name="adj1" fmla="val 2311"/>
            <a:gd name="adj2" fmla="val 139396"/>
            <a:gd name="adj3" fmla="val 16522868"/>
            <a:gd name="adj4" fmla="val 15737736"/>
            <a:gd name="adj5" fmla="val 2696"/>
          </a:avLst>
        </a:prstGeom>
      </dgm:spPr>
      <dgm:t>
        <a:bodyPr/>
        <a:lstStyle/>
        <a:p>
          <a:endParaRPr lang="en-US"/>
        </a:p>
      </dgm:t>
    </dgm:pt>
  </dgm:ptLst>
  <dgm:cxnLst>
    <dgm:cxn modelId="{4C23F9D1-E979-6947-8882-EA395010E14C}" type="presOf" srcId="{D548EBB6-B1A8-4E4A-94F3-38AFF917AA13}" destId="{A85B6194-0CD3-0046-9C07-12EA626BEFA3}" srcOrd="0" destOrd="0" presId="urn:microsoft.com/office/officeart/2005/8/layout/cycle1"/>
    <dgm:cxn modelId="{7E3437C4-CA9E-744B-A10C-AB226D685EF4}" srcId="{8E1255C9-F847-A440-83FF-7AA254CCB896}" destId="{610909C5-6334-264F-93E0-189A71FB6993}" srcOrd="10" destOrd="0" parTransId="{BAA50C28-F269-4F4D-892E-94581FC50AB9}" sibTransId="{C62D126D-D94F-0A45-AAB3-A4A2804A9AA5}"/>
    <dgm:cxn modelId="{59130A34-B4D6-A044-96F7-5346AB5CB5D8}" srcId="{8E1255C9-F847-A440-83FF-7AA254CCB896}" destId="{81D20D5D-F15B-B844-BCE7-07FE2E88C5B6}" srcOrd="2" destOrd="0" parTransId="{EDD06461-C2E5-A840-A887-FEA1BC169C5B}" sibTransId="{63159F5F-19C4-974F-B4D9-6A8388E3A179}"/>
    <dgm:cxn modelId="{B07430D4-40B0-0940-B6A7-C8F0CDB9F572}" type="presOf" srcId="{B6065800-F57E-6842-B73C-614AFBC2DE05}" destId="{2990F259-A510-7044-A15A-189FB55AE5CB}" srcOrd="0" destOrd="0" presId="urn:microsoft.com/office/officeart/2005/8/layout/cycle1"/>
    <dgm:cxn modelId="{B110A1D2-E1D2-C04C-8976-779F7F4F66C8}" srcId="{8E1255C9-F847-A440-83FF-7AA254CCB896}" destId="{325DB5A0-FE7A-8245-9663-7B515E4DF4C8}" srcOrd="1" destOrd="0" parTransId="{4E2DDA45-C5A5-2D44-BC75-B1BB3E89C39E}" sibTransId="{54471214-3ABC-B64E-8935-4F53AC7091F5}"/>
    <dgm:cxn modelId="{4F4F51D2-2B02-1849-B77A-9ADAB93DA829}" type="presOf" srcId="{527799A3-6798-F14C-9108-A99B044124B3}" destId="{CE064FAD-9527-C04A-986D-ADE7F29D4AAF}" srcOrd="0" destOrd="0" presId="urn:microsoft.com/office/officeart/2005/8/layout/cycle1"/>
    <dgm:cxn modelId="{2917F884-3859-C74F-BF04-777445FC50F5}" type="presOf" srcId="{F73B3211-1799-3F44-92B6-7CEE57ECB2D3}" destId="{BF6C208F-01F8-574D-980A-D40F886CF760}" srcOrd="0" destOrd="0" presId="urn:microsoft.com/office/officeart/2005/8/layout/cycle1"/>
    <dgm:cxn modelId="{1622F18D-FE3C-2945-ADBB-B1B75BE3C584}" type="presOf" srcId="{A9914442-2057-0542-A0EA-F935FCA28993}" destId="{B4CE740F-E5F8-1040-9068-3C0CA6A81D60}" srcOrd="0" destOrd="0" presId="urn:microsoft.com/office/officeart/2005/8/layout/cycle1"/>
    <dgm:cxn modelId="{95988C1F-B96D-B748-85DA-A66784A19FFD}" type="presOf" srcId="{55B5CCF6-1B65-AC49-B1EC-CD09807E71EF}" destId="{76EDA6DC-5A32-7640-86D9-A3D1F65AC2D3}" srcOrd="0" destOrd="0" presId="urn:microsoft.com/office/officeart/2005/8/layout/cycle1"/>
    <dgm:cxn modelId="{43A2D624-36A7-0349-8165-2080658490D3}" srcId="{8E1255C9-F847-A440-83FF-7AA254CCB896}" destId="{A9914442-2057-0542-A0EA-F935FCA28993}" srcOrd="6" destOrd="0" parTransId="{7C8B2F9C-9DC8-B341-9185-DD1FDBDEC5E5}" sibTransId="{D805A741-31F4-6D45-A082-4AD4C7B066F1}"/>
    <dgm:cxn modelId="{8236020F-15C2-6E4B-A3FB-289EFE7D8CE3}" type="presOf" srcId="{931AD6AD-68AD-1F4D-802F-C6CD780A0CDB}" destId="{19DCBC3D-EF34-4444-B52C-E59D1C44CC9D}" srcOrd="0" destOrd="0" presId="urn:microsoft.com/office/officeart/2005/8/layout/cycle1"/>
    <dgm:cxn modelId="{9D179EA7-3A49-544A-83DE-69B7A779502D}" srcId="{8E1255C9-F847-A440-83FF-7AA254CCB896}" destId="{D548EBB6-B1A8-4E4A-94F3-38AFF917AA13}" srcOrd="3" destOrd="0" parTransId="{9C2C1551-390F-D644-9FE4-C7360EFD93EC}" sibTransId="{55B5CCF6-1B65-AC49-B1EC-CD09807E71EF}"/>
    <dgm:cxn modelId="{4C3DD547-D047-9D45-828F-C7C94046F4A6}" srcId="{8E1255C9-F847-A440-83FF-7AA254CCB896}" destId="{D7E87DE1-03EB-D748-89C5-D76845DF9F58}" srcOrd="9" destOrd="0" parTransId="{08AD16C4-82BB-C248-8EBD-2C05A46AF859}" sibTransId="{6533DBF9-2933-D44A-B9F0-8FC24EC06F20}"/>
    <dgm:cxn modelId="{6E0A29B9-33A3-8F4D-BBD4-672768354023}" srcId="{8E1255C9-F847-A440-83FF-7AA254CCB896}" destId="{55E743FA-081E-B447-B4F2-DEEACC6857BC}" srcOrd="7" destOrd="0" parTransId="{4994F5D2-F751-6249-8BC2-0DA8296759D8}" sibTransId="{B7792F1E-795A-8A40-9AF9-CBB036406804}"/>
    <dgm:cxn modelId="{142DC59B-3D36-3547-B85B-C4C5969EE717}" type="presOf" srcId="{325DB5A0-FE7A-8245-9663-7B515E4DF4C8}" destId="{EAEA7D1D-8D8A-4A4B-812D-D24179AFED27}" srcOrd="0" destOrd="0" presId="urn:microsoft.com/office/officeart/2005/8/layout/cycle1"/>
    <dgm:cxn modelId="{B17C0CB6-19A8-FB49-A109-9D3CD8678166}" type="presOf" srcId="{0858D728-97B0-1A41-82DA-1572CE14754F}" destId="{9BE0E30D-6CC1-3143-BC4A-4FF2C5039316}" srcOrd="0" destOrd="0" presId="urn:microsoft.com/office/officeart/2005/8/layout/cycle1"/>
    <dgm:cxn modelId="{41043DF5-1808-554B-A42F-20951E803CD0}" type="presOf" srcId="{D805A741-31F4-6D45-A082-4AD4C7B066F1}" destId="{7D368AA8-A897-6A44-B2ED-5420DBBF55CD}" srcOrd="0" destOrd="0" presId="urn:microsoft.com/office/officeart/2005/8/layout/cycle1"/>
    <dgm:cxn modelId="{A0057AD7-1B5D-894B-B26F-85E93E572526}" type="presOf" srcId="{CCCC52AB-CFB4-904A-B94C-E1998826B4F9}" destId="{7C0589C6-43EC-854D-966B-B0C5FE9A8192}" srcOrd="0" destOrd="0" presId="urn:microsoft.com/office/officeart/2005/8/layout/cycle1"/>
    <dgm:cxn modelId="{FE963A64-72CD-5847-8DFA-EB349BF23559}" type="presOf" srcId="{19401D75-4FA1-2642-9C39-67D34D8AB9EC}" destId="{37E24780-EDFC-1D4D-B756-C90BE821441B}" srcOrd="0" destOrd="0" presId="urn:microsoft.com/office/officeart/2005/8/layout/cycle1"/>
    <dgm:cxn modelId="{56B2EC8C-8346-5F44-9557-A76C6C0A0E1D}" type="presOf" srcId="{54471214-3ABC-B64E-8935-4F53AC7091F5}" destId="{2257407E-2335-6E46-9533-50F1A4869162}" srcOrd="0" destOrd="0" presId="urn:microsoft.com/office/officeart/2005/8/layout/cycle1"/>
    <dgm:cxn modelId="{A1730DCD-2FD7-2742-80B0-29DBA87EB9C0}" type="presOf" srcId="{55E743FA-081E-B447-B4F2-DEEACC6857BC}" destId="{36444405-91CC-BC45-909E-8AE477F1EC7C}" srcOrd="0" destOrd="0" presId="urn:microsoft.com/office/officeart/2005/8/layout/cycle1"/>
    <dgm:cxn modelId="{D281CBCF-AC68-6243-9611-1A2371692B1E}" type="presOf" srcId="{580AAA11-E1E4-FC4E-A546-63E521F462A7}" destId="{DAE7F6D9-575B-6C47-9F2C-6177EB4BA541}" srcOrd="0" destOrd="0" presId="urn:microsoft.com/office/officeart/2005/8/layout/cycle1"/>
    <dgm:cxn modelId="{8473CCC9-3CE8-2541-BD76-1510DC4C2444}" srcId="{8E1255C9-F847-A440-83FF-7AA254CCB896}" destId="{527799A3-6798-F14C-9108-A99B044124B3}" srcOrd="11" destOrd="0" parTransId="{4C8AC837-DBAA-5F48-BFFA-88B3F17800FA}" sibTransId="{CCCC52AB-CFB4-904A-B94C-E1998826B4F9}"/>
    <dgm:cxn modelId="{24E8EE39-70FF-B84F-8DD2-74F1728207D4}" srcId="{8E1255C9-F847-A440-83FF-7AA254CCB896}" destId="{12600BCB-5734-3F4B-9543-0CB09A3EC940}" srcOrd="0" destOrd="0" parTransId="{694C5870-D1B6-4749-AAAC-40AAB1DA82EA}" sibTransId="{B6065800-F57E-6842-B73C-614AFBC2DE05}"/>
    <dgm:cxn modelId="{0E1E3A0F-3A6C-1E45-9C57-A677F20671A4}" type="presOf" srcId="{C62D126D-D94F-0A45-AAB3-A4A2804A9AA5}" destId="{49452468-AA65-834B-B75D-72A0A7810E13}" srcOrd="0" destOrd="0" presId="urn:microsoft.com/office/officeart/2005/8/layout/cycle1"/>
    <dgm:cxn modelId="{C71EFA8F-2D9D-B349-9D8F-4C4E8D5A1A88}" srcId="{8E1255C9-F847-A440-83FF-7AA254CCB896}" destId="{0858D728-97B0-1A41-82DA-1572CE14754F}" srcOrd="4" destOrd="0" parTransId="{101D8312-F9CD-0648-93A1-801EBB18F1C1}" sibTransId="{19401D75-4FA1-2642-9C39-67D34D8AB9EC}"/>
    <dgm:cxn modelId="{8BA4BC8C-842D-9C44-B904-CC3E1E4DE9BF}" type="presOf" srcId="{81D20D5D-F15B-B844-BCE7-07FE2E88C5B6}" destId="{2467F156-8EB3-F044-8664-8B186FD19D40}" srcOrd="0" destOrd="0" presId="urn:microsoft.com/office/officeart/2005/8/layout/cycle1"/>
    <dgm:cxn modelId="{758D08B4-4B76-CD4D-B601-0C75C3066DE9}" type="presOf" srcId="{6533DBF9-2933-D44A-B9F0-8FC24EC06F20}" destId="{C4FE94AE-AFAE-8743-9525-171FDA850E0F}" srcOrd="0" destOrd="0" presId="urn:microsoft.com/office/officeart/2005/8/layout/cycle1"/>
    <dgm:cxn modelId="{B263D5DB-FD9A-F845-A29A-1C25305A814B}" srcId="{8E1255C9-F847-A440-83FF-7AA254CCB896}" destId="{931AD6AD-68AD-1F4D-802F-C6CD780A0CDB}" srcOrd="8" destOrd="0" parTransId="{1C7C9849-E661-3747-A64F-D6BD82FBC8C6}" sibTransId="{591E9484-33B2-714C-AA5D-D47E80DA12F9}"/>
    <dgm:cxn modelId="{D2610FAF-527F-DE48-A970-108AE3DCCFB7}" type="presOf" srcId="{D7E87DE1-03EB-D748-89C5-D76845DF9F58}" destId="{12C576B8-5B2D-B04B-98C4-29D5E499FD83}" srcOrd="0" destOrd="0" presId="urn:microsoft.com/office/officeart/2005/8/layout/cycle1"/>
    <dgm:cxn modelId="{6A59F464-F770-8040-B34B-337DC45BBBC8}" type="presOf" srcId="{610909C5-6334-264F-93E0-189A71FB6993}" destId="{54CDBF4B-9D09-3242-A1D5-0506BD1712C5}" srcOrd="0" destOrd="0" presId="urn:microsoft.com/office/officeart/2005/8/layout/cycle1"/>
    <dgm:cxn modelId="{4B9FC0C0-3549-394A-A64A-38CACF3C010E}" type="presOf" srcId="{B7792F1E-795A-8A40-9AF9-CBB036406804}" destId="{0EBEA1BD-8C57-A847-A4A1-BD492A397D4A}" srcOrd="0" destOrd="0" presId="urn:microsoft.com/office/officeart/2005/8/layout/cycle1"/>
    <dgm:cxn modelId="{B92BE106-5640-444E-90AC-D8F04D09CD25}" type="presOf" srcId="{8E1255C9-F847-A440-83FF-7AA254CCB896}" destId="{974F300E-4386-5845-9047-D2E50BE5B9DF}" srcOrd="0" destOrd="0" presId="urn:microsoft.com/office/officeart/2005/8/layout/cycle1"/>
    <dgm:cxn modelId="{C16D2870-45D1-BB4E-93AA-016E9638D148}" type="presOf" srcId="{63159F5F-19C4-974F-B4D9-6A8388E3A179}" destId="{DC85BF06-3190-2C49-B38C-CC01414F9567}" srcOrd="0" destOrd="0" presId="urn:microsoft.com/office/officeart/2005/8/layout/cycle1"/>
    <dgm:cxn modelId="{8BC02790-30A7-8E4F-A35E-2380CA591837}" srcId="{8E1255C9-F847-A440-83FF-7AA254CCB896}" destId="{F73B3211-1799-3F44-92B6-7CEE57ECB2D3}" srcOrd="5" destOrd="0" parTransId="{3185974B-797D-B74A-90E5-50DD4F820E03}" sibTransId="{580AAA11-E1E4-FC4E-A546-63E521F462A7}"/>
    <dgm:cxn modelId="{1A8E7128-A621-9A4B-AF38-9E56FB3110B3}" type="presOf" srcId="{591E9484-33B2-714C-AA5D-D47E80DA12F9}" destId="{CDA9BE8C-41E5-BF45-BAB4-5B91BDDEFF8D}" srcOrd="0" destOrd="0" presId="urn:microsoft.com/office/officeart/2005/8/layout/cycle1"/>
    <dgm:cxn modelId="{9A1EF2EC-F5F9-1B49-A670-C2730CE4CA4E}" type="presOf" srcId="{12600BCB-5734-3F4B-9543-0CB09A3EC940}" destId="{92DA8A36-05F4-4B4C-B207-6FB4CBC9688F}" srcOrd="0" destOrd="0" presId="urn:microsoft.com/office/officeart/2005/8/layout/cycle1"/>
    <dgm:cxn modelId="{2254F111-B60E-4C4D-B4AE-3685AD8011FF}" type="presParOf" srcId="{974F300E-4386-5845-9047-D2E50BE5B9DF}" destId="{BF1A72C0-4F23-214E-B2C0-EC3432C35438}" srcOrd="0" destOrd="0" presId="urn:microsoft.com/office/officeart/2005/8/layout/cycle1"/>
    <dgm:cxn modelId="{FD20396F-B607-A048-BC4B-FCF15284795F}" type="presParOf" srcId="{974F300E-4386-5845-9047-D2E50BE5B9DF}" destId="{92DA8A36-05F4-4B4C-B207-6FB4CBC9688F}" srcOrd="1" destOrd="0" presId="urn:microsoft.com/office/officeart/2005/8/layout/cycle1"/>
    <dgm:cxn modelId="{B18E80C8-2EF6-5448-B72D-D864B458B1D4}" type="presParOf" srcId="{974F300E-4386-5845-9047-D2E50BE5B9DF}" destId="{2990F259-A510-7044-A15A-189FB55AE5CB}" srcOrd="2" destOrd="0" presId="urn:microsoft.com/office/officeart/2005/8/layout/cycle1"/>
    <dgm:cxn modelId="{B798F0A5-F946-2247-A783-04F750446FDE}" type="presParOf" srcId="{974F300E-4386-5845-9047-D2E50BE5B9DF}" destId="{A7A1548F-03D0-7F43-8C4C-631804CE4126}" srcOrd="3" destOrd="0" presId="urn:microsoft.com/office/officeart/2005/8/layout/cycle1"/>
    <dgm:cxn modelId="{B4DB0907-638E-2C4B-B9F5-45137EC849E9}" type="presParOf" srcId="{974F300E-4386-5845-9047-D2E50BE5B9DF}" destId="{EAEA7D1D-8D8A-4A4B-812D-D24179AFED27}" srcOrd="4" destOrd="0" presId="urn:microsoft.com/office/officeart/2005/8/layout/cycle1"/>
    <dgm:cxn modelId="{805A0814-7DD9-4A43-9B8F-4282FB8F65FB}" type="presParOf" srcId="{974F300E-4386-5845-9047-D2E50BE5B9DF}" destId="{2257407E-2335-6E46-9533-50F1A4869162}" srcOrd="5" destOrd="0" presId="urn:microsoft.com/office/officeart/2005/8/layout/cycle1"/>
    <dgm:cxn modelId="{AFFAE413-C175-E240-9136-F494FC2B5F6E}" type="presParOf" srcId="{974F300E-4386-5845-9047-D2E50BE5B9DF}" destId="{3467B5D4-61EB-4C46-BB87-881C0920F2D1}" srcOrd="6" destOrd="0" presId="urn:microsoft.com/office/officeart/2005/8/layout/cycle1"/>
    <dgm:cxn modelId="{DF6AC723-8FE7-FF47-A3E9-BD81FFA4297F}" type="presParOf" srcId="{974F300E-4386-5845-9047-D2E50BE5B9DF}" destId="{2467F156-8EB3-F044-8664-8B186FD19D40}" srcOrd="7" destOrd="0" presId="urn:microsoft.com/office/officeart/2005/8/layout/cycle1"/>
    <dgm:cxn modelId="{FEBE7F3C-3AC1-E443-A248-50E0F85D7478}" type="presParOf" srcId="{974F300E-4386-5845-9047-D2E50BE5B9DF}" destId="{DC85BF06-3190-2C49-B38C-CC01414F9567}" srcOrd="8" destOrd="0" presId="urn:microsoft.com/office/officeart/2005/8/layout/cycle1"/>
    <dgm:cxn modelId="{2C63F026-9EF6-7A49-B880-CCBCBC2150D3}" type="presParOf" srcId="{974F300E-4386-5845-9047-D2E50BE5B9DF}" destId="{818521AB-CB19-3245-AC47-32330EC1D05A}" srcOrd="9" destOrd="0" presId="urn:microsoft.com/office/officeart/2005/8/layout/cycle1"/>
    <dgm:cxn modelId="{CFC32386-35E5-6F4F-9001-5DB065B7ED7D}" type="presParOf" srcId="{974F300E-4386-5845-9047-D2E50BE5B9DF}" destId="{A85B6194-0CD3-0046-9C07-12EA626BEFA3}" srcOrd="10" destOrd="0" presId="urn:microsoft.com/office/officeart/2005/8/layout/cycle1"/>
    <dgm:cxn modelId="{4BF8D06B-250C-F340-8BF5-2E4AA45D8A4E}" type="presParOf" srcId="{974F300E-4386-5845-9047-D2E50BE5B9DF}" destId="{76EDA6DC-5A32-7640-86D9-A3D1F65AC2D3}" srcOrd="11" destOrd="0" presId="urn:microsoft.com/office/officeart/2005/8/layout/cycle1"/>
    <dgm:cxn modelId="{1D8AFAC3-E223-8945-9929-606078B057C7}" type="presParOf" srcId="{974F300E-4386-5845-9047-D2E50BE5B9DF}" destId="{5FEB966B-5E78-494C-B5A1-6F18B3A362B7}" srcOrd="12" destOrd="0" presId="urn:microsoft.com/office/officeart/2005/8/layout/cycle1"/>
    <dgm:cxn modelId="{609C8DC4-F068-9B46-B9A8-7130BF878C11}" type="presParOf" srcId="{974F300E-4386-5845-9047-D2E50BE5B9DF}" destId="{9BE0E30D-6CC1-3143-BC4A-4FF2C5039316}" srcOrd="13" destOrd="0" presId="urn:microsoft.com/office/officeart/2005/8/layout/cycle1"/>
    <dgm:cxn modelId="{D1582A6D-1E9E-E74E-949E-4CFF67253171}" type="presParOf" srcId="{974F300E-4386-5845-9047-D2E50BE5B9DF}" destId="{37E24780-EDFC-1D4D-B756-C90BE821441B}" srcOrd="14" destOrd="0" presId="urn:microsoft.com/office/officeart/2005/8/layout/cycle1"/>
    <dgm:cxn modelId="{60AD68AE-1BA1-694D-957E-04DA2A78C23A}" type="presParOf" srcId="{974F300E-4386-5845-9047-D2E50BE5B9DF}" destId="{788B510C-5C6F-7E4F-BD2A-4B0F37349509}" srcOrd="15" destOrd="0" presId="urn:microsoft.com/office/officeart/2005/8/layout/cycle1"/>
    <dgm:cxn modelId="{406444D2-B64D-A64A-BB7E-03B0016BDCF4}" type="presParOf" srcId="{974F300E-4386-5845-9047-D2E50BE5B9DF}" destId="{BF6C208F-01F8-574D-980A-D40F886CF760}" srcOrd="16" destOrd="0" presId="urn:microsoft.com/office/officeart/2005/8/layout/cycle1"/>
    <dgm:cxn modelId="{D503A802-45BF-1040-B991-C09295337AF2}" type="presParOf" srcId="{974F300E-4386-5845-9047-D2E50BE5B9DF}" destId="{DAE7F6D9-575B-6C47-9F2C-6177EB4BA541}" srcOrd="17" destOrd="0" presId="urn:microsoft.com/office/officeart/2005/8/layout/cycle1"/>
    <dgm:cxn modelId="{E27F8C06-AA2B-3C44-94EF-575FA248F08B}" type="presParOf" srcId="{974F300E-4386-5845-9047-D2E50BE5B9DF}" destId="{3AD74439-13B4-6B4C-A74C-96BE28333D49}" srcOrd="18" destOrd="0" presId="urn:microsoft.com/office/officeart/2005/8/layout/cycle1"/>
    <dgm:cxn modelId="{26795225-0B10-2C42-88BA-25D62764254D}" type="presParOf" srcId="{974F300E-4386-5845-9047-D2E50BE5B9DF}" destId="{B4CE740F-E5F8-1040-9068-3C0CA6A81D60}" srcOrd="19" destOrd="0" presId="urn:microsoft.com/office/officeart/2005/8/layout/cycle1"/>
    <dgm:cxn modelId="{3C2CA166-2D0A-AA41-944C-ACB89239982E}" type="presParOf" srcId="{974F300E-4386-5845-9047-D2E50BE5B9DF}" destId="{7D368AA8-A897-6A44-B2ED-5420DBBF55CD}" srcOrd="20" destOrd="0" presId="urn:microsoft.com/office/officeart/2005/8/layout/cycle1"/>
    <dgm:cxn modelId="{D3C83983-A0BE-2F40-886D-D47AFEF0B2DB}" type="presParOf" srcId="{974F300E-4386-5845-9047-D2E50BE5B9DF}" destId="{256A8A82-B1CB-EF43-AB66-A3D1C8A54B59}" srcOrd="21" destOrd="0" presId="urn:microsoft.com/office/officeart/2005/8/layout/cycle1"/>
    <dgm:cxn modelId="{16566C72-64F0-304F-B729-78021DEAEA0C}" type="presParOf" srcId="{974F300E-4386-5845-9047-D2E50BE5B9DF}" destId="{36444405-91CC-BC45-909E-8AE477F1EC7C}" srcOrd="22" destOrd="0" presId="urn:microsoft.com/office/officeart/2005/8/layout/cycle1"/>
    <dgm:cxn modelId="{B59533BC-EB74-DE42-ABF7-551EA17EB430}" type="presParOf" srcId="{974F300E-4386-5845-9047-D2E50BE5B9DF}" destId="{0EBEA1BD-8C57-A847-A4A1-BD492A397D4A}" srcOrd="23" destOrd="0" presId="urn:microsoft.com/office/officeart/2005/8/layout/cycle1"/>
    <dgm:cxn modelId="{783192EA-2AF4-2644-8424-5F1F75201B77}" type="presParOf" srcId="{974F300E-4386-5845-9047-D2E50BE5B9DF}" destId="{A1257670-91AA-B74E-AFCB-48382C466D43}" srcOrd="24" destOrd="0" presId="urn:microsoft.com/office/officeart/2005/8/layout/cycle1"/>
    <dgm:cxn modelId="{AB4A1DDD-090A-9040-8825-C45072D4AB7F}" type="presParOf" srcId="{974F300E-4386-5845-9047-D2E50BE5B9DF}" destId="{19DCBC3D-EF34-4444-B52C-E59D1C44CC9D}" srcOrd="25" destOrd="0" presId="urn:microsoft.com/office/officeart/2005/8/layout/cycle1"/>
    <dgm:cxn modelId="{5D7B1DA7-DFF9-5746-82F4-D0543DD70F52}" type="presParOf" srcId="{974F300E-4386-5845-9047-D2E50BE5B9DF}" destId="{CDA9BE8C-41E5-BF45-BAB4-5B91BDDEFF8D}" srcOrd="26" destOrd="0" presId="urn:microsoft.com/office/officeart/2005/8/layout/cycle1"/>
    <dgm:cxn modelId="{2C09A923-1C9D-3442-AA2C-87AA07F91CB6}" type="presParOf" srcId="{974F300E-4386-5845-9047-D2E50BE5B9DF}" destId="{731680F6-F070-374C-97C4-FB0156E03231}" srcOrd="27" destOrd="0" presId="urn:microsoft.com/office/officeart/2005/8/layout/cycle1"/>
    <dgm:cxn modelId="{60FAA48D-3B26-BF4B-BCE4-AB94C9F50D3B}" type="presParOf" srcId="{974F300E-4386-5845-9047-D2E50BE5B9DF}" destId="{12C576B8-5B2D-B04B-98C4-29D5E499FD83}" srcOrd="28" destOrd="0" presId="urn:microsoft.com/office/officeart/2005/8/layout/cycle1"/>
    <dgm:cxn modelId="{BED7E158-8571-BE4E-9E4F-2C620D6A916E}" type="presParOf" srcId="{974F300E-4386-5845-9047-D2E50BE5B9DF}" destId="{C4FE94AE-AFAE-8743-9525-171FDA850E0F}" srcOrd="29" destOrd="0" presId="urn:microsoft.com/office/officeart/2005/8/layout/cycle1"/>
    <dgm:cxn modelId="{CBA08D93-9A45-DB43-B0BC-F76FE0DD2A24}" type="presParOf" srcId="{974F300E-4386-5845-9047-D2E50BE5B9DF}" destId="{FBD4D212-3E98-9843-8795-297F9EDDD657}" srcOrd="30" destOrd="0" presId="urn:microsoft.com/office/officeart/2005/8/layout/cycle1"/>
    <dgm:cxn modelId="{8DEDE811-42CD-7C41-8301-AA153CBC2862}" type="presParOf" srcId="{974F300E-4386-5845-9047-D2E50BE5B9DF}" destId="{54CDBF4B-9D09-3242-A1D5-0506BD1712C5}" srcOrd="31" destOrd="0" presId="urn:microsoft.com/office/officeart/2005/8/layout/cycle1"/>
    <dgm:cxn modelId="{716BABCD-65BA-C642-9175-C101691FB477}" type="presParOf" srcId="{974F300E-4386-5845-9047-D2E50BE5B9DF}" destId="{49452468-AA65-834B-B75D-72A0A7810E13}" srcOrd="32" destOrd="0" presId="urn:microsoft.com/office/officeart/2005/8/layout/cycle1"/>
    <dgm:cxn modelId="{F56FC037-0473-1C4D-BE53-2B821B493B2A}" type="presParOf" srcId="{974F300E-4386-5845-9047-D2E50BE5B9DF}" destId="{B0C742D0-6463-FF41-BE88-36D0AF1ED5D5}" srcOrd="33" destOrd="0" presId="urn:microsoft.com/office/officeart/2005/8/layout/cycle1"/>
    <dgm:cxn modelId="{CAD00578-4348-9044-9177-A5067BA430EA}" type="presParOf" srcId="{974F300E-4386-5845-9047-D2E50BE5B9DF}" destId="{CE064FAD-9527-C04A-986D-ADE7F29D4AAF}" srcOrd="34" destOrd="0" presId="urn:microsoft.com/office/officeart/2005/8/layout/cycle1"/>
    <dgm:cxn modelId="{39FA45F6-419E-C94B-B058-5ABD98C3B266}" type="presParOf" srcId="{974F300E-4386-5845-9047-D2E50BE5B9DF}" destId="{7C0589C6-43EC-854D-966B-B0C5FE9A8192}" srcOrd="3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E1255C9-F847-A440-83FF-7AA254CCB896}" type="doc">
      <dgm:prSet loTypeId="urn:microsoft.com/office/officeart/2005/8/layout/cycle1" loCatId="cycle" qsTypeId="urn:microsoft.com/office/officeart/2005/8/quickstyle/simple4" qsCatId="simple" csTypeId="urn:microsoft.com/office/officeart/2005/8/colors/accent1_2" csCatId="accent1" phldr="1"/>
      <dgm:spPr/>
    </dgm:pt>
    <dgm:pt modelId="{12600BCB-5734-3F4B-9543-0CB09A3EC940}">
      <dgm:prSet phldrT="[Text]" custT="1"/>
      <dgm:spPr>
        <a:xfrm>
          <a:off x="4198328" y="3003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 Nisan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694C5870-D1B6-4749-AAAC-40AAB1DA82EA}" type="parTrans" cxnId="{24E8EE39-70FF-B84F-8DD2-74F1728207D4}">
      <dgm:prSet/>
      <dgm:spPr/>
      <dgm:t>
        <a:bodyPr/>
        <a:lstStyle/>
        <a:p>
          <a:endParaRPr lang="en-US"/>
        </a:p>
      </dgm:t>
    </dgm:pt>
    <dgm:pt modelId="{B6065800-F57E-6842-B73C-614AFBC2DE05}" type="sibTrans" cxnId="{24E8EE39-70FF-B84F-8DD2-74F1728207D4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325DB5A0-FE7A-8245-9663-7B515E4DF4C8}">
      <dgm:prSet phldrT="[Text]" custT="1"/>
      <dgm:spPr>
        <a:xfrm>
          <a:off x="5496848" y="752704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2 Iyar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4E2DDA45-C5A5-2D44-BC75-B1BB3E89C39E}" type="parTrans" cxnId="{B110A1D2-E1D2-C04C-8976-779F7F4F66C8}">
      <dgm:prSet/>
      <dgm:spPr/>
      <dgm:t>
        <a:bodyPr/>
        <a:lstStyle/>
        <a:p>
          <a:endParaRPr lang="en-US"/>
        </a:p>
      </dgm:t>
    </dgm:pt>
    <dgm:pt modelId="{54471214-3ABC-B64E-8935-4F53AC7091F5}" type="sibTrans" cxnId="{B110A1D2-E1D2-C04C-8976-779F7F4F66C8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81D20D5D-F15B-B844-BCE7-07FE2E88C5B6}">
      <dgm:prSet phldrT="[Text]" custT="1"/>
      <dgm:spPr>
        <a:xfrm>
          <a:off x="6246550" y="2051225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3 Sivan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EDD06461-C2E5-A840-A887-FEA1BC169C5B}" type="parTrans" cxnId="{59130A34-B4D6-A044-96F7-5346AB5CB5D8}">
      <dgm:prSet/>
      <dgm:spPr/>
      <dgm:t>
        <a:bodyPr/>
        <a:lstStyle/>
        <a:p>
          <a:endParaRPr lang="en-US"/>
        </a:p>
      </dgm:t>
    </dgm:pt>
    <dgm:pt modelId="{63159F5F-19C4-974F-B4D9-6A8388E3A179}" type="sibTrans" cxnId="{59130A34-B4D6-A044-96F7-5346AB5CB5D8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D548EBB6-B1A8-4E4A-94F3-38AFF917AA13}">
      <dgm:prSet phldrT="[Text]" custT="1"/>
      <dgm:spPr>
        <a:xfrm>
          <a:off x="6246550" y="355062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4 Tammuz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9C2C1551-390F-D644-9FE4-C7360EFD93EC}" type="parTrans" cxnId="{9D179EA7-3A49-544A-83DE-69B7A779502D}">
      <dgm:prSet/>
      <dgm:spPr/>
      <dgm:t>
        <a:bodyPr/>
        <a:lstStyle/>
        <a:p>
          <a:endParaRPr lang="en-US"/>
        </a:p>
      </dgm:t>
    </dgm:pt>
    <dgm:pt modelId="{55B5CCF6-1B65-AC49-B1EC-CD09807E71EF}" type="sibTrans" cxnId="{9D179EA7-3A49-544A-83DE-69B7A779502D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0858D728-97B0-1A41-82DA-1572CE14754F}">
      <dgm:prSet phldrT="[Text]" custT="1"/>
      <dgm:spPr>
        <a:xfrm>
          <a:off x="5496848" y="484914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5 Av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101D8312-F9CD-0648-93A1-801EBB18F1C1}" type="parTrans" cxnId="{C71EFA8F-2D9D-B349-9D8F-4C4E8D5A1A88}">
      <dgm:prSet/>
      <dgm:spPr/>
      <dgm:t>
        <a:bodyPr/>
        <a:lstStyle/>
        <a:p>
          <a:endParaRPr lang="en-US"/>
        </a:p>
      </dgm:t>
    </dgm:pt>
    <dgm:pt modelId="{19401D75-4FA1-2642-9C39-67D34D8AB9EC}" type="sibTrans" cxnId="{C71EFA8F-2D9D-B349-9D8F-4C4E8D5A1A88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F73B3211-1799-3F44-92B6-7CEE57ECB2D3}">
      <dgm:prSet phldrT="[Text]" custT="1"/>
      <dgm:spPr>
        <a:xfrm>
          <a:off x="4198328" y="5598850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6 </a:t>
          </a:r>
          <a:r>
            <a:rPr lang="en-US" sz="16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Ellul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3185974B-797D-B74A-90E5-50DD4F820E03}" type="parTrans" cxnId="{8BC02790-30A7-8E4F-A35E-2380CA591837}">
      <dgm:prSet/>
      <dgm:spPr/>
      <dgm:t>
        <a:bodyPr/>
        <a:lstStyle/>
        <a:p>
          <a:endParaRPr lang="en-US"/>
        </a:p>
      </dgm:t>
    </dgm:pt>
    <dgm:pt modelId="{580AAA11-E1E4-FC4E-A546-63E521F462A7}" type="sibTrans" cxnId="{8BC02790-30A7-8E4F-A35E-2380CA591837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A9914442-2057-0542-A0EA-F935FCA28993}">
      <dgm:prSet custT="1"/>
      <dgm:spPr>
        <a:xfrm>
          <a:off x="2698925" y="5598850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7 Tishri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7C8B2F9C-9DC8-B341-9185-DD1FDBDEC5E5}" type="parTrans" cxnId="{43A2D624-36A7-0349-8165-2080658490D3}">
      <dgm:prSet/>
      <dgm:spPr/>
      <dgm:t>
        <a:bodyPr/>
        <a:lstStyle/>
        <a:p>
          <a:endParaRPr lang="en-US"/>
        </a:p>
      </dgm:t>
    </dgm:pt>
    <dgm:pt modelId="{D805A741-31F4-6D45-A082-4AD4C7B066F1}" type="sibTrans" cxnId="{43A2D624-36A7-0349-8165-2080658490D3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55E743FA-081E-B447-B4F2-DEEACC6857BC}">
      <dgm:prSet custT="1"/>
      <dgm:spPr>
        <a:xfrm>
          <a:off x="1400404" y="484914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8 </a:t>
          </a:r>
          <a:r>
            <a:rPr lang="en-US" sz="16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Cheshvan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4994F5D2-F751-6249-8BC2-0DA8296759D8}" type="parTrans" cxnId="{6E0A29B9-33A3-8F4D-BBD4-672768354023}">
      <dgm:prSet/>
      <dgm:spPr/>
      <dgm:t>
        <a:bodyPr/>
        <a:lstStyle/>
        <a:p>
          <a:endParaRPr lang="en-US"/>
        </a:p>
      </dgm:t>
    </dgm:pt>
    <dgm:pt modelId="{B7792F1E-795A-8A40-9AF9-CBB036406804}" type="sibTrans" cxnId="{6E0A29B9-33A3-8F4D-BBD4-672768354023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931AD6AD-68AD-1F4D-802F-C6CD780A0CDB}">
      <dgm:prSet custT="1"/>
      <dgm:spPr>
        <a:xfrm>
          <a:off x="650703" y="355062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9 Kislev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1C7C9849-E661-3747-A64F-D6BD82FBC8C6}" type="parTrans" cxnId="{B263D5DB-FD9A-F845-A29A-1C25305A814B}">
      <dgm:prSet/>
      <dgm:spPr/>
      <dgm:t>
        <a:bodyPr/>
        <a:lstStyle/>
        <a:p>
          <a:endParaRPr lang="en-US"/>
        </a:p>
      </dgm:t>
    </dgm:pt>
    <dgm:pt modelId="{591E9484-33B2-714C-AA5D-D47E80DA12F9}" type="sibTrans" cxnId="{B263D5DB-FD9A-F845-A29A-1C25305A814B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D7E87DE1-03EB-D748-89C5-D76845DF9F58}">
      <dgm:prSet custT="1"/>
      <dgm:spPr>
        <a:xfrm>
          <a:off x="650703" y="2051225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10 Tevet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08AD16C4-82BB-C248-8EBD-2C05A46AF859}" type="parTrans" cxnId="{4C3DD547-D047-9D45-828F-C7C94046F4A6}">
      <dgm:prSet/>
      <dgm:spPr/>
      <dgm:t>
        <a:bodyPr/>
        <a:lstStyle/>
        <a:p>
          <a:endParaRPr lang="en-US"/>
        </a:p>
      </dgm:t>
    </dgm:pt>
    <dgm:pt modelId="{6533DBF9-2933-D44A-B9F0-8FC24EC06F20}" type="sibTrans" cxnId="{4C3DD547-D047-9D45-828F-C7C94046F4A6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610909C5-6334-264F-93E0-189A71FB6993}">
      <dgm:prSet custT="1"/>
      <dgm:spPr>
        <a:xfrm>
          <a:off x="1400404" y="752704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11 Shevat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BAA50C28-F269-4F4D-892E-94581FC50AB9}" type="parTrans" cxnId="{7E3437C4-CA9E-744B-A10C-AB226D685EF4}">
      <dgm:prSet/>
      <dgm:spPr/>
      <dgm:t>
        <a:bodyPr/>
        <a:lstStyle/>
        <a:p>
          <a:endParaRPr lang="en-US"/>
        </a:p>
      </dgm:t>
    </dgm:pt>
    <dgm:pt modelId="{C62D126D-D94F-0A45-AAB3-A4A2804A9AA5}" type="sibTrans" cxnId="{7E3437C4-CA9E-744B-A10C-AB226D685EF4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527799A3-6798-F14C-9108-A99B044124B3}">
      <dgm:prSet custT="1"/>
      <dgm:spPr>
        <a:xfrm>
          <a:off x="2698925" y="3003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12 Adar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4C8AC837-DBAA-5F48-BFFA-88B3F17800FA}" type="parTrans" cxnId="{8473CCC9-3CE8-2541-BD76-1510DC4C2444}">
      <dgm:prSet/>
      <dgm:spPr/>
      <dgm:t>
        <a:bodyPr/>
        <a:lstStyle/>
        <a:p>
          <a:endParaRPr lang="en-US"/>
        </a:p>
      </dgm:t>
    </dgm:pt>
    <dgm:pt modelId="{CCCC52AB-CFB4-904A-B94C-E1998826B4F9}" type="sibTrans" cxnId="{8473CCC9-3CE8-2541-BD76-1510DC4C2444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974F300E-4386-5845-9047-D2E50BE5B9DF}" type="pres">
      <dgm:prSet presAssocID="{8E1255C9-F847-A440-83FF-7AA254CCB896}" presName="cycle" presStyleCnt="0">
        <dgm:presLayoutVars>
          <dgm:dir/>
          <dgm:resizeHandles val="exact"/>
        </dgm:presLayoutVars>
      </dgm:prSet>
      <dgm:spPr/>
    </dgm:pt>
    <dgm:pt modelId="{BF1A72C0-4F23-214E-B2C0-EC3432C35438}" type="pres">
      <dgm:prSet presAssocID="{12600BCB-5734-3F4B-9543-0CB09A3EC940}" presName="dummy" presStyleCnt="0"/>
      <dgm:spPr/>
    </dgm:pt>
    <dgm:pt modelId="{92DA8A36-05F4-4B4C-B207-6FB4CBC9688F}" type="pres">
      <dgm:prSet presAssocID="{12600BCB-5734-3F4B-9543-0CB09A3EC940}" presName="node" presStyleLbl="revTx" presStyleIdx="0" presStyleCnt="12" custScaleX="23535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990F259-A510-7044-A15A-189FB55AE5CB}" type="pres">
      <dgm:prSet presAssocID="{B6065800-F57E-6842-B73C-614AFBC2DE05}" presName="sibTrans" presStyleLbl="node1" presStyleIdx="0" presStyleCnt="12"/>
      <dgm:spPr>
        <a:prstGeom prst="circularArrow">
          <a:avLst>
            <a:gd name="adj1" fmla="val 2311"/>
            <a:gd name="adj2" fmla="val 139396"/>
            <a:gd name="adj3" fmla="val 18197564"/>
            <a:gd name="adj4" fmla="val 175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A7A1548F-03D0-7F43-8C4C-631804CE4126}" type="pres">
      <dgm:prSet presAssocID="{325DB5A0-FE7A-8245-9663-7B515E4DF4C8}" presName="dummy" presStyleCnt="0"/>
      <dgm:spPr/>
    </dgm:pt>
    <dgm:pt modelId="{EAEA7D1D-8D8A-4A4B-812D-D24179AFED27}" type="pres">
      <dgm:prSet presAssocID="{325DB5A0-FE7A-8245-9663-7B515E4DF4C8}" presName="node" presStyleLbl="revTx" presStyleIdx="1" presStyleCnt="12" custScaleX="19231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257407E-2335-6E46-9533-50F1A4869162}" type="pres">
      <dgm:prSet presAssocID="{54471214-3ABC-B64E-8935-4F53AC7091F5}" presName="sibTrans" presStyleLbl="node1" presStyleIdx="1" presStyleCnt="12"/>
      <dgm:spPr>
        <a:prstGeom prst="circularArrow">
          <a:avLst>
            <a:gd name="adj1" fmla="val 2311"/>
            <a:gd name="adj2" fmla="val 139396"/>
            <a:gd name="adj3" fmla="val 20107283"/>
            <a:gd name="adj4" fmla="val 194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3467B5D4-61EB-4C46-BB87-881C0920F2D1}" type="pres">
      <dgm:prSet presAssocID="{81D20D5D-F15B-B844-BCE7-07FE2E88C5B6}" presName="dummy" presStyleCnt="0"/>
      <dgm:spPr/>
    </dgm:pt>
    <dgm:pt modelId="{2467F156-8EB3-F044-8664-8B186FD19D40}" type="pres">
      <dgm:prSet presAssocID="{81D20D5D-F15B-B844-BCE7-07FE2E88C5B6}" presName="node" presStyleLbl="revTx" presStyleIdx="2" presStyleCnt="12" custScaleX="21680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C85BF06-3190-2C49-B38C-CC01414F9567}" type="pres">
      <dgm:prSet presAssocID="{63159F5F-19C4-974F-B4D9-6A8388E3A179}" presName="sibTrans" presStyleLbl="node1" presStyleIdx="2" presStyleCnt="12"/>
      <dgm:spPr>
        <a:prstGeom prst="circularArrow">
          <a:avLst>
            <a:gd name="adj1" fmla="val 2311"/>
            <a:gd name="adj2" fmla="val 139396"/>
            <a:gd name="adj3" fmla="val 322868"/>
            <a:gd name="adj4" fmla="val 21137736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818521AB-CB19-3245-AC47-32330EC1D05A}" type="pres">
      <dgm:prSet presAssocID="{D548EBB6-B1A8-4E4A-94F3-38AFF917AA13}" presName="dummy" presStyleCnt="0"/>
      <dgm:spPr/>
    </dgm:pt>
    <dgm:pt modelId="{A85B6194-0CD3-0046-9C07-12EA626BEFA3}" type="pres">
      <dgm:prSet presAssocID="{D548EBB6-B1A8-4E4A-94F3-38AFF917AA13}" presName="node" presStyleLbl="revTx" presStyleIdx="3" presStyleCnt="12" custScaleX="21195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6EDA6DC-5A32-7640-86D9-A3D1F65AC2D3}" type="pres">
      <dgm:prSet presAssocID="{55B5CCF6-1B65-AC49-B1EC-CD09807E71EF}" presName="sibTrans" presStyleLbl="node1" presStyleIdx="3" presStyleCnt="12"/>
      <dgm:spPr>
        <a:prstGeom prst="circularArrow">
          <a:avLst>
            <a:gd name="adj1" fmla="val 2311"/>
            <a:gd name="adj2" fmla="val 139396"/>
            <a:gd name="adj3" fmla="val 1997564"/>
            <a:gd name="adj4" fmla="val 13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5FEB966B-5E78-494C-B5A1-6F18B3A362B7}" type="pres">
      <dgm:prSet presAssocID="{0858D728-97B0-1A41-82DA-1572CE14754F}" presName="dummy" presStyleCnt="0"/>
      <dgm:spPr/>
    </dgm:pt>
    <dgm:pt modelId="{9BE0E30D-6CC1-3143-BC4A-4FF2C5039316}" type="pres">
      <dgm:prSet presAssocID="{0858D728-97B0-1A41-82DA-1572CE14754F}" presName="node" presStyleLbl="revTx" presStyleIdx="4" presStyleCnt="12" custScaleX="25071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7E24780-EDFC-1D4D-B756-C90BE821441B}" type="pres">
      <dgm:prSet presAssocID="{19401D75-4FA1-2642-9C39-67D34D8AB9EC}" presName="sibTrans" presStyleLbl="node1" presStyleIdx="4" presStyleCnt="12"/>
      <dgm:spPr>
        <a:prstGeom prst="circularArrow">
          <a:avLst>
            <a:gd name="adj1" fmla="val 2311"/>
            <a:gd name="adj2" fmla="val 139396"/>
            <a:gd name="adj3" fmla="val 3907283"/>
            <a:gd name="adj4" fmla="val 32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788B510C-5C6F-7E4F-BD2A-4B0F37349509}" type="pres">
      <dgm:prSet presAssocID="{F73B3211-1799-3F44-92B6-7CEE57ECB2D3}" presName="dummy" presStyleCnt="0"/>
      <dgm:spPr/>
    </dgm:pt>
    <dgm:pt modelId="{BF6C208F-01F8-574D-980A-D40F886CF760}" type="pres">
      <dgm:prSet presAssocID="{F73B3211-1799-3F44-92B6-7CEE57ECB2D3}" presName="node" presStyleLbl="revTx" presStyleIdx="5" presStyleCnt="12" custScaleX="20941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AE7F6D9-575B-6C47-9F2C-6177EB4BA541}" type="pres">
      <dgm:prSet presAssocID="{580AAA11-E1E4-FC4E-A546-63E521F462A7}" presName="sibTrans" presStyleLbl="node1" presStyleIdx="5" presStyleCnt="12"/>
      <dgm:spPr>
        <a:prstGeom prst="circularArrow">
          <a:avLst>
            <a:gd name="adj1" fmla="val 2311"/>
            <a:gd name="adj2" fmla="val 139396"/>
            <a:gd name="adj3" fmla="val 5722868"/>
            <a:gd name="adj4" fmla="val 4937736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3AD74439-13B4-6B4C-A74C-96BE28333D49}" type="pres">
      <dgm:prSet presAssocID="{A9914442-2057-0542-A0EA-F935FCA28993}" presName="dummy" presStyleCnt="0"/>
      <dgm:spPr/>
    </dgm:pt>
    <dgm:pt modelId="{B4CE740F-E5F8-1040-9068-3C0CA6A81D60}" type="pres">
      <dgm:prSet presAssocID="{A9914442-2057-0542-A0EA-F935FCA28993}" presName="node" presStyleLbl="revTx" presStyleIdx="6" presStyleCnt="12" custScaleX="16043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D368AA8-A897-6A44-B2ED-5420DBBF55CD}" type="pres">
      <dgm:prSet presAssocID="{D805A741-31F4-6D45-A082-4AD4C7B066F1}" presName="sibTrans" presStyleLbl="node1" presStyleIdx="6" presStyleCnt="12"/>
      <dgm:spPr>
        <a:prstGeom prst="circularArrow">
          <a:avLst>
            <a:gd name="adj1" fmla="val 2311"/>
            <a:gd name="adj2" fmla="val 139396"/>
            <a:gd name="adj3" fmla="val 7397564"/>
            <a:gd name="adj4" fmla="val 67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256A8A82-B1CB-EF43-AB66-A3D1C8A54B59}" type="pres">
      <dgm:prSet presAssocID="{55E743FA-081E-B447-B4F2-DEEACC6857BC}" presName="dummy" presStyleCnt="0"/>
      <dgm:spPr/>
    </dgm:pt>
    <dgm:pt modelId="{36444405-91CC-BC45-909E-8AE477F1EC7C}" type="pres">
      <dgm:prSet presAssocID="{55E743FA-081E-B447-B4F2-DEEACC6857BC}" presName="node" presStyleLbl="revTx" presStyleIdx="7" presStyleCnt="12" custScaleX="21825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EBEA1BD-8C57-A847-A4A1-BD492A397D4A}" type="pres">
      <dgm:prSet presAssocID="{B7792F1E-795A-8A40-9AF9-CBB036406804}" presName="sibTrans" presStyleLbl="node1" presStyleIdx="7" presStyleCnt="12"/>
      <dgm:spPr>
        <a:prstGeom prst="circularArrow">
          <a:avLst>
            <a:gd name="adj1" fmla="val 2311"/>
            <a:gd name="adj2" fmla="val 139396"/>
            <a:gd name="adj3" fmla="val 9307283"/>
            <a:gd name="adj4" fmla="val 86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A1257670-91AA-B74E-AFCB-48382C466D43}" type="pres">
      <dgm:prSet presAssocID="{931AD6AD-68AD-1F4D-802F-C6CD780A0CDB}" presName="dummy" presStyleCnt="0"/>
      <dgm:spPr/>
    </dgm:pt>
    <dgm:pt modelId="{19DCBC3D-EF34-4444-B52C-E59D1C44CC9D}" type="pres">
      <dgm:prSet presAssocID="{931AD6AD-68AD-1F4D-802F-C6CD780A0CDB}" presName="node" presStyleLbl="revTx" presStyleIdx="8" presStyleCnt="12" custScaleX="22115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DA9BE8C-41E5-BF45-BAB4-5B91BDDEFF8D}" type="pres">
      <dgm:prSet presAssocID="{591E9484-33B2-714C-AA5D-D47E80DA12F9}" presName="sibTrans" presStyleLbl="node1" presStyleIdx="8" presStyleCnt="12"/>
      <dgm:spPr>
        <a:prstGeom prst="circularArrow">
          <a:avLst>
            <a:gd name="adj1" fmla="val 2311"/>
            <a:gd name="adj2" fmla="val 139396"/>
            <a:gd name="adj3" fmla="val 11122868"/>
            <a:gd name="adj4" fmla="val 10337736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731680F6-F070-374C-97C4-FB0156E03231}" type="pres">
      <dgm:prSet presAssocID="{D7E87DE1-03EB-D748-89C5-D76845DF9F58}" presName="dummy" presStyleCnt="0"/>
      <dgm:spPr/>
    </dgm:pt>
    <dgm:pt modelId="{12C576B8-5B2D-B04B-98C4-29D5E499FD83}" type="pres">
      <dgm:prSet presAssocID="{D7E87DE1-03EB-D748-89C5-D76845DF9F58}" presName="node" presStyleLbl="revTx" presStyleIdx="9" presStyleCnt="12" custScaleX="22383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4FE94AE-AFAE-8743-9525-171FDA850E0F}" type="pres">
      <dgm:prSet presAssocID="{6533DBF9-2933-D44A-B9F0-8FC24EC06F20}" presName="sibTrans" presStyleLbl="node1" presStyleIdx="9" presStyleCnt="12"/>
      <dgm:spPr>
        <a:prstGeom prst="circularArrow">
          <a:avLst>
            <a:gd name="adj1" fmla="val 2311"/>
            <a:gd name="adj2" fmla="val 139396"/>
            <a:gd name="adj3" fmla="val 12797564"/>
            <a:gd name="adj4" fmla="val 121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FBD4D212-3E98-9843-8795-297F9EDDD657}" type="pres">
      <dgm:prSet presAssocID="{610909C5-6334-264F-93E0-189A71FB6993}" presName="dummy" presStyleCnt="0"/>
      <dgm:spPr/>
    </dgm:pt>
    <dgm:pt modelId="{54CDBF4B-9D09-3242-A1D5-0506BD1712C5}" type="pres">
      <dgm:prSet presAssocID="{610909C5-6334-264F-93E0-189A71FB6993}" presName="node" presStyleLbl="revTx" presStyleIdx="10" presStyleCnt="12" custScaleX="20480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9452468-AA65-834B-B75D-72A0A7810E13}" type="pres">
      <dgm:prSet presAssocID="{C62D126D-D94F-0A45-AAB3-A4A2804A9AA5}" presName="sibTrans" presStyleLbl="node1" presStyleIdx="10" presStyleCnt="12"/>
      <dgm:spPr>
        <a:prstGeom prst="circularArrow">
          <a:avLst>
            <a:gd name="adj1" fmla="val 2311"/>
            <a:gd name="adj2" fmla="val 139396"/>
            <a:gd name="adj3" fmla="val 14707283"/>
            <a:gd name="adj4" fmla="val 140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B0C742D0-6463-FF41-BE88-36D0AF1ED5D5}" type="pres">
      <dgm:prSet presAssocID="{527799A3-6798-F14C-9108-A99B044124B3}" presName="dummy" presStyleCnt="0"/>
      <dgm:spPr/>
    </dgm:pt>
    <dgm:pt modelId="{CE064FAD-9527-C04A-986D-ADE7F29D4AAF}" type="pres">
      <dgm:prSet presAssocID="{527799A3-6798-F14C-9108-A99B044124B3}" presName="node" presStyleLbl="revTx" presStyleIdx="11" presStyleCnt="12" custScaleX="134342" custRadScaleRad="100461" custRadScaleInc="-950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C0589C6-43EC-854D-966B-B0C5FE9A8192}" type="pres">
      <dgm:prSet presAssocID="{CCCC52AB-CFB4-904A-B94C-E1998826B4F9}" presName="sibTrans" presStyleLbl="node1" presStyleIdx="11" presStyleCnt="12"/>
      <dgm:spPr>
        <a:prstGeom prst="circularArrow">
          <a:avLst>
            <a:gd name="adj1" fmla="val 2311"/>
            <a:gd name="adj2" fmla="val 139396"/>
            <a:gd name="adj3" fmla="val 16522868"/>
            <a:gd name="adj4" fmla="val 15737736"/>
            <a:gd name="adj5" fmla="val 2696"/>
          </a:avLst>
        </a:prstGeom>
      </dgm:spPr>
      <dgm:t>
        <a:bodyPr/>
        <a:lstStyle/>
        <a:p>
          <a:endParaRPr lang="en-US"/>
        </a:p>
      </dgm:t>
    </dgm:pt>
  </dgm:ptLst>
  <dgm:cxnLst>
    <dgm:cxn modelId="{51A68DA7-06AC-2346-81AF-A97E0833E160}" type="presOf" srcId="{55E743FA-081E-B447-B4F2-DEEACC6857BC}" destId="{36444405-91CC-BC45-909E-8AE477F1EC7C}" srcOrd="0" destOrd="0" presId="urn:microsoft.com/office/officeart/2005/8/layout/cycle1"/>
    <dgm:cxn modelId="{42E2F900-0D74-9545-BDA9-9E1123E19FCB}" type="presOf" srcId="{12600BCB-5734-3F4B-9543-0CB09A3EC940}" destId="{92DA8A36-05F4-4B4C-B207-6FB4CBC9688F}" srcOrd="0" destOrd="0" presId="urn:microsoft.com/office/officeart/2005/8/layout/cycle1"/>
    <dgm:cxn modelId="{64DE42B2-B402-7644-9B99-7A8B151FD47D}" type="presOf" srcId="{63159F5F-19C4-974F-B4D9-6A8388E3A179}" destId="{DC85BF06-3190-2C49-B38C-CC01414F9567}" srcOrd="0" destOrd="0" presId="urn:microsoft.com/office/officeart/2005/8/layout/cycle1"/>
    <dgm:cxn modelId="{53FF397B-29E0-A74D-8413-FB8D7A819034}" type="presOf" srcId="{610909C5-6334-264F-93E0-189A71FB6993}" destId="{54CDBF4B-9D09-3242-A1D5-0506BD1712C5}" srcOrd="0" destOrd="0" presId="urn:microsoft.com/office/officeart/2005/8/layout/cycle1"/>
    <dgm:cxn modelId="{B110A1D2-E1D2-C04C-8976-779F7F4F66C8}" srcId="{8E1255C9-F847-A440-83FF-7AA254CCB896}" destId="{325DB5A0-FE7A-8245-9663-7B515E4DF4C8}" srcOrd="1" destOrd="0" parTransId="{4E2DDA45-C5A5-2D44-BC75-B1BB3E89C39E}" sibTransId="{54471214-3ABC-B64E-8935-4F53AC7091F5}"/>
    <dgm:cxn modelId="{D6A9100A-950E-C249-A64D-1D7DD5A85892}" type="presOf" srcId="{C62D126D-D94F-0A45-AAB3-A4A2804A9AA5}" destId="{49452468-AA65-834B-B75D-72A0A7810E13}" srcOrd="0" destOrd="0" presId="urn:microsoft.com/office/officeart/2005/8/layout/cycle1"/>
    <dgm:cxn modelId="{FC3786F6-53E2-3342-8199-531D17C32181}" type="presOf" srcId="{527799A3-6798-F14C-9108-A99B044124B3}" destId="{CE064FAD-9527-C04A-986D-ADE7F29D4AAF}" srcOrd="0" destOrd="0" presId="urn:microsoft.com/office/officeart/2005/8/layout/cycle1"/>
    <dgm:cxn modelId="{8BC02790-30A7-8E4F-A35E-2380CA591837}" srcId="{8E1255C9-F847-A440-83FF-7AA254CCB896}" destId="{F73B3211-1799-3F44-92B6-7CEE57ECB2D3}" srcOrd="5" destOrd="0" parTransId="{3185974B-797D-B74A-90E5-50DD4F820E03}" sibTransId="{580AAA11-E1E4-FC4E-A546-63E521F462A7}"/>
    <dgm:cxn modelId="{17DADAA9-AF4F-C947-B4AA-43DA5D45E91E}" type="presOf" srcId="{8E1255C9-F847-A440-83FF-7AA254CCB896}" destId="{974F300E-4386-5845-9047-D2E50BE5B9DF}" srcOrd="0" destOrd="0" presId="urn:microsoft.com/office/officeart/2005/8/layout/cycle1"/>
    <dgm:cxn modelId="{1830EB76-75FC-7648-A248-6A4791DCEDC9}" type="presOf" srcId="{B7792F1E-795A-8A40-9AF9-CBB036406804}" destId="{0EBEA1BD-8C57-A847-A4A1-BD492A397D4A}" srcOrd="0" destOrd="0" presId="urn:microsoft.com/office/officeart/2005/8/layout/cycle1"/>
    <dgm:cxn modelId="{C71EFA8F-2D9D-B349-9D8F-4C4E8D5A1A88}" srcId="{8E1255C9-F847-A440-83FF-7AA254CCB896}" destId="{0858D728-97B0-1A41-82DA-1572CE14754F}" srcOrd="4" destOrd="0" parTransId="{101D8312-F9CD-0648-93A1-801EBB18F1C1}" sibTransId="{19401D75-4FA1-2642-9C39-67D34D8AB9EC}"/>
    <dgm:cxn modelId="{24E8EE39-70FF-B84F-8DD2-74F1728207D4}" srcId="{8E1255C9-F847-A440-83FF-7AA254CCB896}" destId="{12600BCB-5734-3F4B-9543-0CB09A3EC940}" srcOrd="0" destOrd="0" parTransId="{694C5870-D1B6-4749-AAAC-40AAB1DA82EA}" sibTransId="{B6065800-F57E-6842-B73C-614AFBC2DE05}"/>
    <dgm:cxn modelId="{43A2D624-36A7-0349-8165-2080658490D3}" srcId="{8E1255C9-F847-A440-83FF-7AA254CCB896}" destId="{A9914442-2057-0542-A0EA-F935FCA28993}" srcOrd="6" destOrd="0" parTransId="{7C8B2F9C-9DC8-B341-9185-DD1FDBDEC5E5}" sibTransId="{D805A741-31F4-6D45-A082-4AD4C7B066F1}"/>
    <dgm:cxn modelId="{341F3CBD-69DD-874A-B0CF-3DF24A622D6E}" type="presOf" srcId="{0858D728-97B0-1A41-82DA-1572CE14754F}" destId="{9BE0E30D-6CC1-3143-BC4A-4FF2C5039316}" srcOrd="0" destOrd="0" presId="urn:microsoft.com/office/officeart/2005/8/layout/cycle1"/>
    <dgm:cxn modelId="{4C3DD547-D047-9D45-828F-C7C94046F4A6}" srcId="{8E1255C9-F847-A440-83FF-7AA254CCB896}" destId="{D7E87DE1-03EB-D748-89C5-D76845DF9F58}" srcOrd="9" destOrd="0" parTransId="{08AD16C4-82BB-C248-8EBD-2C05A46AF859}" sibTransId="{6533DBF9-2933-D44A-B9F0-8FC24EC06F20}"/>
    <dgm:cxn modelId="{6E0A29B9-33A3-8F4D-BBD4-672768354023}" srcId="{8E1255C9-F847-A440-83FF-7AA254CCB896}" destId="{55E743FA-081E-B447-B4F2-DEEACC6857BC}" srcOrd="7" destOrd="0" parTransId="{4994F5D2-F751-6249-8BC2-0DA8296759D8}" sibTransId="{B7792F1E-795A-8A40-9AF9-CBB036406804}"/>
    <dgm:cxn modelId="{3194C7CC-F67A-1E45-8B2D-2FB6C7BC114C}" type="presOf" srcId="{931AD6AD-68AD-1F4D-802F-C6CD780A0CDB}" destId="{19DCBC3D-EF34-4444-B52C-E59D1C44CC9D}" srcOrd="0" destOrd="0" presId="urn:microsoft.com/office/officeart/2005/8/layout/cycle1"/>
    <dgm:cxn modelId="{DC069F02-DFC5-1540-8CA8-651B9927FCEF}" type="presOf" srcId="{A9914442-2057-0542-A0EA-F935FCA28993}" destId="{B4CE740F-E5F8-1040-9068-3C0CA6A81D60}" srcOrd="0" destOrd="0" presId="urn:microsoft.com/office/officeart/2005/8/layout/cycle1"/>
    <dgm:cxn modelId="{262913F4-157E-E646-832B-3AD76755348E}" type="presOf" srcId="{B6065800-F57E-6842-B73C-614AFBC2DE05}" destId="{2990F259-A510-7044-A15A-189FB55AE5CB}" srcOrd="0" destOrd="0" presId="urn:microsoft.com/office/officeart/2005/8/layout/cycle1"/>
    <dgm:cxn modelId="{6BF81E6B-1101-F749-96DD-BB1D2B0E8ABE}" type="presOf" srcId="{6533DBF9-2933-D44A-B9F0-8FC24EC06F20}" destId="{C4FE94AE-AFAE-8743-9525-171FDA850E0F}" srcOrd="0" destOrd="0" presId="urn:microsoft.com/office/officeart/2005/8/layout/cycle1"/>
    <dgm:cxn modelId="{DC810450-4FE6-AA4C-8673-D523C8A7E5FB}" type="presOf" srcId="{CCCC52AB-CFB4-904A-B94C-E1998826B4F9}" destId="{7C0589C6-43EC-854D-966B-B0C5FE9A8192}" srcOrd="0" destOrd="0" presId="urn:microsoft.com/office/officeart/2005/8/layout/cycle1"/>
    <dgm:cxn modelId="{34476EEE-67E3-AC4A-819D-F52DF5F6A01D}" type="presOf" srcId="{54471214-3ABC-B64E-8935-4F53AC7091F5}" destId="{2257407E-2335-6E46-9533-50F1A4869162}" srcOrd="0" destOrd="0" presId="urn:microsoft.com/office/officeart/2005/8/layout/cycle1"/>
    <dgm:cxn modelId="{56878A77-0DBD-744E-A620-9D949E2B6359}" type="presOf" srcId="{D7E87DE1-03EB-D748-89C5-D76845DF9F58}" destId="{12C576B8-5B2D-B04B-98C4-29D5E499FD83}" srcOrd="0" destOrd="0" presId="urn:microsoft.com/office/officeart/2005/8/layout/cycle1"/>
    <dgm:cxn modelId="{86A731CF-BCBB-6A4D-9EB9-473CEDD279A0}" type="presOf" srcId="{D548EBB6-B1A8-4E4A-94F3-38AFF917AA13}" destId="{A85B6194-0CD3-0046-9C07-12EA626BEFA3}" srcOrd="0" destOrd="0" presId="urn:microsoft.com/office/officeart/2005/8/layout/cycle1"/>
    <dgm:cxn modelId="{EBBAD0B0-45D6-754F-803D-9F65DCE651B6}" type="presOf" srcId="{19401D75-4FA1-2642-9C39-67D34D8AB9EC}" destId="{37E24780-EDFC-1D4D-B756-C90BE821441B}" srcOrd="0" destOrd="0" presId="urn:microsoft.com/office/officeart/2005/8/layout/cycle1"/>
    <dgm:cxn modelId="{0D7EB481-5967-E843-AC43-976660B460BE}" type="presOf" srcId="{55B5CCF6-1B65-AC49-B1EC-CD09807E71EF}" destId="{76EDA6DC-5A32-7640-86D9-A3D1F65AC2D3}" srcOrd="0" destOrd="0" presId="urn:microsoft.com/office/officeart/2005/8/layout/cycle1"/>
    <dgm:cxn modelId="{2845D2D1-40CA-8140-ABB1-58F3C9370C30}" type="presOf" srcId="{325DB5A0-FE7A-8245-9663-7B515E4DF4C8}" destId="{EAEA7D1D-8D8A-4A4B-812D-D24179AFED27}" srcOrd="0" destOrd="0" presId="urn:microsoft.com/office/officeart/2005/8/layout/cycle1"/>
    <dgm:cxn modelId="{5C8731F3-7B5D-B644-92ED-BEA6284E0477}" type="presOf" srcId="{591E9484-33B2-714C-AA5D-D47E80DA12F9}" destId="{CDA9BE8C-41E5-BF45-BAB4-5B91BDDEFF8D}" srcOrd="0" destOrd="0" presId="urn:microsoft.com/office/officeart/2005/8/layout/cycle1"/>
    <dgm:cxn modelId="{7E3437C4-CA9E-744B-A10C-AB226D685EF4}" srcId="{8E1255C9-F847-A440-83FF-7AA254CCB896}" destId="{610909C5-6334-264F-93E0-189A71FB6993}" srcOrd="10" destOrd="0" parTransId="{BAA50C28-F269-4F4D-892E-94581FC50AB9}" sibTransId="{C62D126D-D94F-0A45-AAB3-A4A2804A9AA5}"/>
    <dgm:cxn modelId="{8473CCC9-3CE8-2541-BD76-1510DC4C2444}" srcId="{8E1255C9-F847-A440-83FF-7AA254CCB896}" destId="{527799A3-6798-F14C-9108-A99B044124B3}" srcOrd="11" destOrd="0" parTransId="{4C8AC837-DBAA-5F48-BFFA-88B3F17800FA}" sibTransId="{CCCC52AB-CFB4-904A-B94C-E1998826B4F9}"/>
    <dgm:cxn modelId="{B41AA574-C7DE-C64A-BE9B-DC4B792CDD75}" type="presOf" srcId="{81D20D5D-F15B-B844-BCE7-07FE2E88C5B6}" destId="{2467F156-8EB3-F044-8664-8B186FD19D40}" srcOrd="0" destOrd="0" presId="urn:microsoft.com/office/officeart/2005/8/layout/cycle1"/>
    <dgm:cxn modelId="{355926F6-3D90-514C-B995-038AE57BF8DF}" type="presOf" srcId="{580AAA11-E1E4-FC4E-A546-63E521F462A7}" destId="{DAE7F6D9-575B-6C47-9F2C-6177EB4BA541}" srcOrd="0" destOrd="0" presId="urn:microsoft.com/office/officeart/2005/8/layout/cycle1"/>
    <dgm:cxn modelId="{8FDD4D0D-F018-7F42-8EE7-2FAE50234BA5}" type="presOf" srcId="{D805A741-31F4-6D45-A082-4AD4C7B066F1}" destId="{7D368AA8-A897-6A44-B2ED-5420DBBF55CD}" srcOrd="0" destOrd="0" presId="urn:microsoft.com/office/officeart/2005/8/layout/cycle1"/>
    <dgm:cxn modelId="{9D179EA7-3A49-544A-83DE-69B7A779502D}" srcId="{8E1255C9-F847-A440-83FF-7AA254CCB896}" destId="{D548EBB6-B1A8-4E4A-94F3-38AFF917AA13}" srcOrd="3" destOrd="0" parTransId="{9C2C1551-390F-D644-9FE4-C7360EFD93EC}" sibTransId="{55B5CCF6-1B65-AC49-B1EC-CD09807E71EF}"/>
    <dgm:cxn modelId="{59130A34-B4D6-A044-96F7-5346AB5CB5D8}" srcId="{8E1255C9-F847-A440-83FF-7AA254CCB896}" destId="{81D20D5D-F15B-B844-BCE7-07FE2E88C5B6}" srcOrd="2" destOrd="0" parTransId="{EDD06461-C2E5-A840-A887-FEA1BC169C5B}" sibTransId="{63159F5F-19C4-974F-B4D9-6A8388E3A179}"/>
    <dgm:cxn modelId="{0C5FB48F-8955-404D-82FB-4688A6975868}" type="presOf" srcId="{F73B3211-1799-3F44-92B6-7CEE57ECB2D3}" destId="{BF6C208F-01F8-574D-980A-D40F886CF760}" srcOrd="0" destOrd="0" presId="urn:microsoft.com/office/officeart/2005/8/layout/cycle1"/>
    <dgm:cxn modelId="{B263D5DB-FD9A-F845-A29A-1C25305A814B}" srcId="{8E1255C9-F847-A440-83FF-7AA254CCB896}" destId="{931AD6AD-68AD-1F4D-802F-C6CD780A0CDB}" srcOrd="8" destOrd="0" parTransId="{1C7C9849-E661-3747-A64F-D6BD82FBC8C6}" sibTransId="{591E9484-33B2-714C-AA5D-D47E80DA12F9}"/>
    <dgm:cxn modelId="{467D2D82-64F9-5E4F-8889-B9AAF3D9934B}" type="presParOf" srcId="{974F300E-4386-5845-9047-D2E50BE5B9DF}" destId="{BF1A72C0-4F23-214E-B2C0-EC3432C35438}" srcOrd="0" destOrd="0" presId="urn:microsoft.com/office/officeart/2005/8/layout/cycle1"/>
    <dgm:cxn modelId="{FFF674B2-215F-8741-BFFC-ECF2579E4EBA}" type="presParOf" srcId="{974F300E-4386-5845-9047-D2E50BE5B9DF}" destId="{92DA8A36-05F4-4B4C-B207-6FB4CBC9688F}" srcOrd="1" destOrd="0" presId="urn:microsoft.com/office/officeart/2005/8/layout/cycle1"/>
    <dgm:cxn modelId="{7DEBF721-1558-034B-9A43-C76444C64AE6}" type="presParOf" srcId="{974F300E-4386-5845-9047-D2E50BE5B9DF}" destId="{2990F259-A510-7044-A15A-189FB55AE5CB}" srcOrd="2" destOrd="0" presId="urn:microsoft.com/office/officeart/2005/8/layout/cycle1"/>
    <dgm:cxn modelId="{E2E75FED-F55A-AE47-A622-68084322E516}" type="presParOf" srcId="{974F300E-4386-5845-9047-D2E50BE5B9DF}" destId="{A7A1548F-03D0-7F43-8C4C-631804CE4126}" srcOrd="3" destOrd="0" presId="urn:microsoft.com/office/officeart/2005/8/layout/cycle1"/>
    <dgm:cxn modelId="{22BF7ACB-852B-454E-A475-A76A25BAED80}" type="presParOf" srcId="{974F300E-4386-5845-9047-D2E50BE5B9DF}" destId="{EAEA7D1D-8D8A-4A4B-812D-D24179AFED27}" srcOrd="4" destOrd="0" presId="urn:microsoft.com/office/officeart/2005/8/layout/cycle1"/>
    <dgm:cxn modelId="{5CFA74BC-C27B-E342-A375-B22663806A00}" type="presParOf" srcId="{974F300E-4386-5845-9047-D2E50BE5B9DF}" destId="{2257407E-2335-6E46-9533-50F1A4869162}" srcOrd="5" destOrd="0" presId="urn:microsoft.com/office/officeart/2005/8/layout/cycle1"/>
    <dgm:cxn modelId="{DB4078AD-8FDC-9C41-AAB6-DA1393B3DAC0}" type="presParOf" srcId="{974F300E-4386-5845-9047-D2E50BE5B9DF}" destId="{3467B5D4-61EB-4C46-BB87-881C0920F2D1}" srcOrd="6" destOrd="0" presId="urn:microsoft.com/office/officeart/2005/8/layout/cycle1"/>
    <dgm:cxn modelId="{BB8E3165-F680-8340-896F-4021C8346E60}" type="presParOf" srcId="{974F300E-4386-5845-9047-D2E50BE5B9DF}" destId="{2467F156-8EB3-F044-8664-8B186FD19D40}" srcOrd="7" destOrd="0" presId="urn:microsoft.com/office/officeart/2005/8/layout/cycle1"/>
    <dgm:cxn modelId="{94A36AD8-3896-744C-8E42-0A2315275EA7}" type="presParOf" srcId="{974F300E-4386-5845-9047-D2E50BE5B9DF}" destId="{DC85BF06-3190-2C49-B38C-CC01414F9567}" srcOrd="8" destOrd="0" presId="urn:microsoft.com/office/officeart/2005/8/layout/cycle1"/>
    <dgm:cxn modelId="{32571824-FAAB-C846-9139-FCC50D7722EA}" type="presParOf" srcId="{974F300E-4386-5845-9047-D2E50BE5B9DF}" destId="{818521AB-CB19-3245-AC47-32330EC1D05A}" srcOrd="9" destOrd="0" presId="urn:microsoft.com/office/officeart/2005/8/layout/cycle1"/>
    <dgm:cxn modelId="{152571ED-73F7-8B4F-8126-16E2E3CCE7A0}" type="presParOf" srcId="{974F300E-4386-5845-9047-D2E50BE5B9DF}" destId="{A85B6194-0CD3-0046-9C07-12EA626BEFA3}" srcOrd="10" destOrd="0" presId="urn:microsoft.com/office/officeart/2005/8/layout/cycle1"/>
    <dgm:cxn modelId="{24E90308-326D-EC4A-AC75-C988F9EAEFE8}" type="presParOf" srcId="{974F300E-4386-5845-9047-D2E50BE5B9DF}" destId="{76EDA6DC-5A32-7640-86D9-A3D1F65AC2D3}" srcOrd="11" destOrd="0" presId="urn:microsoft.com/office/officeart/2005/8/layout/cycle1"/>
    <dgm:cxn modelId="{0FC51C54-7A5F-D641-AD2F-68B2F8D385F2}" type="presParOf" srcId="{974F300E-4386-5845-9047-D2E50BE5B9DF}" destId="{5FEB966B-5E78-494C-B5A1-6F18B3A362B7}" srcOrd="12" destOrd="0" presId="urn:microsoft.com/office/officeart/2005/8/layout/cycle1"/>
    <dgm:cxn modelId="{56A37B4F-CA94-B140-A89E-F1361EB1DA32}" type="presParOf" srcId="{974F300E-4386-5845-9047-D2E50BE5B9DF}" destId="{9BE0E30D-6CC1-3143-BC4A-4FF2C5039316}" srcOrd="13" destOrd="0" presId="urn:microsoft.com/office/officeart/2005/8/layout/cycle1"/>
    <dgm:cxn modelId="{94A85335-FA9C-C24B-A6C0-AD738476F6BB}" type="presParOf" srcId="{974F300E-4386-5845-9047-D2E50BE5B9DF}" destId="{37E24780-EDFC-1D4D-B756-C90BE821441B}" srcOrd="14" destOrd="0" presId="urn:microsoft.com/office/officeart/2005/8/layout/cycle1"/>
    <dgm:cxn modelId="{AEEA04E6-A294-FC4C-AAD5-A3E2F0005631}" type="presParOf" srcId="{974F300E-4386-5845-9047-D2E50BE5B9DF}" destId="{788B510C-5C6F-7E4F-BD2A-4B0F37349509}" srcOrd="15" destOrd="0" presId="urn:microsoft.com/office/officeart/2005/8/layout/cycle1"/>
    <dgm:cxn modelId="{9F078E6B-2BE0-C740-8D44-45588BD331FE}" type="presParOf" srcId="{974F300E-4386-5845-9047-D2E50BE5B9DF}" destId="{BF6C208F-01F8-574D-980A-D40F886CF760}" srcOrd="16" destOrd="0" presId="urn:microsoft.com/office/officeart/2005/8/layout/cycle1"/>
    <dgm:cxn modelId="{8A752073-27BD-5549-BB92-F01A0C3BE11A}" type="presParOf" srcId="{974F300E-4386-5845-9047-D2E50BE5B9DF}" destId="{DAE7F6D9-575B-6C47-9F2C-6177EB4BA541}" srcOrd="17" destOrd="0" presId="urn:microsoft.com/office/officeart/2005/8/layout/cycle1"/>
    <dgm:cxn modelId="{BB0B16B9-D4A7-4D42-8648-300CE159CBCA}" type="presParOf" srcId="{974F300E-4386-5845-9047-D2E50BE5B9DF}" destId="{3AD74439-13B4-6B4C-A74C-96BE28333D49}" srcOrd="18" destOrd="0" presId="urn:microsoft.com/office/officeart/2005/8/layout/cycle1"/>
    <dgm:cxn modelId="{117DCA61-CCD2-0A47-BCD8-9F4C7809C3C4}" type="presParOf" srcId="{974F300E-4386-5845-9047-D2E50BE5B9DF}" destId="{B4CE740F-E5F8-1040-9068-3C0CA6A81D60}" srcOrd="19" destOrd="0" presId="urn:microsoft.com/office/officeart/2005/8/layout/cycle1"/>
    <dgm:cxn modelId="{59FFA5B0-49DB-6D49-9147-1FD998887935}" type="presParOf" srcId="{974F300E-4386-5845-9047-D2E50BE5B9DF}" destId="{7D368AA8-A897-6A44-B2ED-5420DBBF55CD}" srcOrd="20" destOrd="0" presId="urn:microsoft.com/office/officeart/2005/8/layout/cycle1"/>
    <dgm:cxn modelId="{7655F40F-5A6C-594D-958A-6B069A06BB1E}" type="presParOf" srcId="{974F300E-4386-5845-9047-D2E50BE5B9DF}" destId="{256A8A82-B1CB-EF43-AB66-A3D1C8A54B59}" srcOrd="21" destOrd="0" presId="urn:microsoft.com/office/officeart/2005/8/layout/cycle1"/>
    <dgm:cxn modelId="{5F8ED639-E007-CC4C-9719-1CC440E1748A}" type="presParOf" srcId="{974F300E-4386-5845-9047-D2E50BE5B9DF}" destId="{36444405-91CC-BC45-909E-8AE477F1EC7C}" srcOrd="22" destOrd="0" presId="urn:microsoft.com/office/officeart/2005/8/layout/cycle1"/>
    <dgm:cxn modelId="{47712A5D-D9F8-6C43-9EB4-B885B0FCC16C}" type="presParOf" srcId="{974F300E-4386-5845-9047-D2E50BE5B9DF}" destId="{0EBEA1BD-8C57-A847-A4A1-BD492A397D4A}" srcOrd="23" destOrd="0" presId="urn:microsoft.com/office/officeart/2005/8/layout/cycle1"/>
    <dgm:cxn modelId="{99004426-F9FD-8143-8E6D-520448BF029E}" type="presParOf" srcId="{974F300E-4386-5845-9047-D2E50BE5B9DF}" destId="{A1257670-91AA-B74E-AFCB-48382C466D43}" srcOrd="24" destOrd="0" presId="urn:microsoft.com/office/officeart/2005/8/layout/cycle1"/>
    <dgm:cxn modelId="{AA1D47C5-7D64-9742-A6AB-E39800C378F9}" type="presParOf" srcId="{974F300E-4386-5845-9047-D2E50BE5B9DF}" destId="{19DCBC3D-EF34-4444-B52C-E59D1C44CC9D}" srcOrd="25" destOrd="0" presId="urn:microsoft.com/office/officeart/2005/8/layout/cycle1"/>
    <dgm:cxn modelId="{1B672C6E-29ED-7842-AC2F-64FFC2BE25FF}" type="presParOf" srcId="{974F300E-4386-5845-9047-D2E50BE5B9DF}" destId="{CDA9BE8C-41E5-BF45-BAB4-5B91BDDEFF8D}" srcOrd="26" destOrd="0" presId="urn:microsoft.com/office/officeart/2005/8/layout/cycle1"/>
    <dgm:cxn modelId="{27B6A93D-C425-FF49-9A82-AD8BBB84939C}" type="presParOf" srcId="{974F300E-4386-5845-9047-D2E50BE5B9DF}" destId="{731680F6-F070-374C-97C4-FB0156E03231}" srcOrd="27" destOrd="0" presId="urn:microsoft.com/office/officeart/2005/8/layout/cycle1"/>
    <dgm:cxn modelId="{77481E66-CABD-694E-BBD4-02BE38FF6BE2}" type="presParOf" srcId="{974F300E-4386-5845-9047-D2E50BE5B9DF}" destId="{12C576B8-5B2D-B04B-98C4-29D5E499FD83}" srcOrd="28" destOrd="0" presId="urn:microsoft.com/office/officeart/2005/8/layout/cycle1"/>
    <dgm:cxn modelId="{E0CF9453-B371-9642-A0E2-BAB2EE409726}" type="presParOf" srcId="{974F300E-4386-5845-9047-D2E50BE5B9DF}" destId="{C4FE94AE-AFAE-8743-9525-171FDA850E0F}" srcOrd="29" destOrd="0" presId="urn:microsoft.com/office/officeart/2005/8/layout/cycle1"/>
    <dgm:cxn modelId="{FA135061-ED8D-5440-857F-5B79D08BB6CE}" type="presParOf" srcId="{974F300E-4386-5845-9047-D2E50BE5B9DF}" destId="{FBD4D212-3E98-9843-8795-297F9EDDD657}" srcOrd="30" destOrd="0" presId="urn:microsoft.com/office/officeart/2005/8/layout/cycle1"/>
    <dgm:cxn modelId="{579EE993-7852-9241-B0FC-8C9088E24411}" type="presParOf" srcId="{974F300E-4386-5845-9047-D2E50BE5B9DF}" destId="{54CDBF4B-9D09-3242-A1D5-0506BD1712C5}" srcOrd="31" destOrd="0" presId="urn:microsoft.com/office/officeart/2005/8/layout/cycle1"/>
    <dgm:cxn modelId="{FC6D5A83-BC59-8041-8CDD-3680CC93CE24}" type="presParOf" srcId="{974F300E-4386-5845-9047-D2E50BE5B9DF}" destId="{49452468-AA65-834B-B75D-72A0A7810E13}" srcOrd="32" destOrd="0" presId="urn:microsoft.com/office/officeart/2005/8/layout/cycle1"/>
    <dgm:cxn modelId="{C6C8E731-F281-C14E-81AB-1B0996E3F673}" type="presParOf" srcId="{974F300E-4386-5845-9047-D2E50BE5B9DF}" destId="{B0C742D0-6463-FF41-BE88-36D0AF1ED5D5}" srcOrd="33" destOrd="0" presId="urn:microsoft.com/office/officeart/2005/8/layout/cycle1"/>
    <dgm:cxn modelId="{A30E6F68-A5B9-694B-80E1-E0520557A842}" type="presParOf" srcId="{974F300E-4386-5845-9047-D2E50BE5B9DF}" destId="{CE064FAD-9527-C04A-986D-ADE7F29D4AAF}" srcOrd="34" destOrd="0" presId="urn:microsoft.com/office/officeart/2005/8/layout/cycle1"/>
    <dgm:cxn modelId="{3C744241-6AE9-E349-8EAD-513FB45FC749}" type="presParOf" srcId="{974F300E-4386-5845-9047-D2E50BE5B9DF}" destId="{7C0589C6-43EC-854D-966B-B0C5FE9A8192}" srcOrd="3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E1255C9-F847-A440-83FF-7AA254CCB896}" type="doc">
      <dgm:prSet loTypeId="urn:microsoft.com/office/officeart/2005/8/layout/cycle1" loCatId="cycle" qsTypeId="urn:microsoft.com/office/officeart/2005/8/quickstyle/simple4" qsCatId="simple" csTypeId="urn:microsoft.com/office/officeart/2005/8/colors/accent1_2" csCatId="accent1" phldr="1"/>
      <dgm:spPr/>
    </dgm:pt>
    <dgm:pt modelId="{12600BCB-5734-3F4B-9543-0CB09A3EC940}">
      <dgm:prSet phldrT="[Text]" custT="1"/>
      <dgm:spPr>
        <a:xfrm>
          <a:off x="4198328" y="3003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 Nisan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694C5870-D1B6-4749-AAAC-40AAB1DA82EA}" type="parTrans" cxnId="{24E8EE39-70FF-B84F-8DD2-74F1728207D4}">
      <dgm:prSet/>
      <dgm:spPr/>
      <dgm:t>
        <a:bodyPr/>
        <a:lstStyle/>
        <a:p>
          <a:endParaRPr lang="en-US"/>
        </a:p>
      </dgm:t>
    </dgm:pt>
    <dgm:pt modelId="{B6065800-F57E-6842-B73C-614AFBC2DE05}" type="sibTrans" cxnId="{24E8EE39-70FF-B84F-8DD2-74F1728207D4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325DB5A0-FE7A-8245-9663-7B515E4DF4C8}">
      <dgm:prSet phldrT="[Text]" custT="1"/>
      <dgm:spPr>
        <a:xfrm>
          <a:off x="5496848" y="752704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2 Iyar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4E2DDA45-C5A5-2D44-BC75-B1BB3E89C39E}" type="parTrans" cxnId="{B110A1D2-E1D2-C04C-8976-779F7F4F66C8}">
      <dgm:prSet/>
      <dgm:spPr/>
      <dgm:t>
        <a:bodyPr/>
        <a:lstStyle/>
        <a:p>
          <a:endParaRPr lang="en-US"/>
        </a:p>
      </dgm:t>
    </dgm:pt>
    <dgm:pt modelId="{54471214-3ABC-B64E-8935-4F53AC7091F5}" type="sibTrans" cxnId="{B110A1D2-E1D2-C04C-8976-779F7F4F66C8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81D20D5D-F15B-B844-BCE7-07FE2E88C5B6}">
      <dgm:prSet phldrT="[Text]" custT="1"/>
      <dgm:spPr>
        <a:xfrm>
          <a:off x="6246550" y="2051225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3 Sivan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EDD06461-C2E5-A840-A887-FEA1BC169C5B}" type="parTrans" cxnId="{59130A34-B4D6-A044-96F7-5346AB5CB5D8}">
      <dgm:prSet/>
      <dgm:spPr/>
      <dgm:t>
        <a:bodyPr/>
        <a:lstStyle/>
        <a:p>
          <a:endParaRPr lang="en-US"/>
        </a:p>
      </dgm:t>
    </dgm:pt>
    <dgm:pt modelId="{63159F5F-19C4-974F-B4D9-6A8388E3A179}" type="sibTrans" cxnId="{59130A34-B4D6-A044-96F7-5346AB5CB5D8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D548EBB6-B1A8-4E4A-94F3-38AFF917AA13}">
      <dgm:prSet phldrT="[Text]" custT="1"/>
      <dgm:spPr>
        <a:xfrm>
          <a:off x="6246550" y="355062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4 Tammuz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9C2C1551-390F-D644-9FE4-C7360EFD93EC}" type="parTrans" cxnId="{9D179EA7-3A49-544A-83DE-69B7A779502D}">
      <dgm:prSet/>
      <dgm:spPr/>
      <dgm:t>
        <a:bodyPr/>
        <a:lstStyle/>
        <a:p>
          <a:endParaRPr lang="en-US"/>
        </a:p>
      </dgm:t>
    </dgm:pt>
    <dgm:pt modelId="{55B5CCF6-1B65-AC49-B1EC-CD09807E71EF}" type="sibTrans" cxnId="{9D179EA7-3A49-544A-83DE-69B7A779502D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0858D728-97B0-1A41-82DA-1572CE14754F}">
      <dgm:prSet phldrT="[Text]" custT="1"/>
      <dgm:spPr>
        <a:xfrm>
          <a:off x="5496848" y="484914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5 Av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101D8312-F9CD-0648-93A1-801EBB18F1C1}" type="parTrans" cxnId="{C71EFA8F-2D9D-B349-9D8F-4C4E8D5A1A88}">
      <dgm:prSet/>
      <dgm:spPr/>
      <dgm:t>
        <a:bodyPr/>
        <a:lstStyle/>
        <a:p>
          <a:endParaRPr lang="en-US"/>
        </a:p>
      </dgm:t>
    </dgm:pt>
    <dgm:pt modelId="{19401D75-4FA1-2642-9C39-67D34D8AB9EC}" type="sibTrans" cxnId="{C71EFA8F-2D9D-B349-9D8F-4C4E8D5A1A88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F73B3211-1799-3F44-92B6-7CEE57ECB2D3}">
      <dgm:prSet phldrT="[Text]" custT="1"/>
      <dgm:spPr>
        <a:xfrm>
          <a:off x="4198328" y="5598850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6 </a:t>
          </a:r>
          <a:r>
            <a:rPr lang="en-US" sz="16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Ellul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3185974B-797D-B74A-90E5-50DD4F820E03}" type="parTrans" cxnId="{8BC02790-30A7-8E4F-A35E-2380CA591837}">
      <dgm:prSet/>
      <dgm:spPr/>
      <dgm:t>
        <a:bodyPr/>
        <a:lstStyle/>
        <a:p>
          <a:endParaRPr lang="en-US"/>
        </a:p>
      </dgm:t>
    </dgm:pt>
    <dgm:pt modelId="{580AAA11-E1E4-FC4E-A546-63E521F462A7}" type="sibTrans" cxnId="{8BC02790-30A7-8E4F-A35E-2380CA591837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A9914442-2057-0542-A0EA-F935FCA28993}">
      <dgm:prSet custT="1"/>
      <dgm:spPr>
        <a:xfrm>
          <a:off x="2698925" y="5598850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7 Tishri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7C8B2F9C-9DC8-B341-9185-DD1FDBDEC5E5}" type="parTrans" cxnId="{43A2D624-36A7-0349-8165-2080658490D3}">
      <dgm:prSet/>
      <dgm:spPr/>
      <dgm:t>
        <a:bodyPr/>
        <a:lstStyle/>
        <a:p>
          <a:endParaRPr lang="en-US"/>
        </a:p>
      </dgm:t>
    </dgm:pt>
    <dgm:pt modelId="{D805A741-31F4-6D45-A082-4AD4C7B066F1}" type="sibTrans" cxnId="{43A2D624-36A7-0349-8165-2080658490D3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55E743FA-081E-B447-B4F2-DEEACC6857BC}">
      <dgm:prSet custT="1"/>
      <dgm:spPr>
        <a:xfrm>
          <a:off x="1400404" y="484914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8 </a:t>
          </a:r>
          <a:r>
            <a:rPr lang="en-US" sz="16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Cheshvan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4994F5D2-F751-6249-8BC2-0DA8296759D8}" type="parTrans" cxnId="{6E0A29B9-33A3-8F4D-BBD4-672768354023}">
      <dgm:prSet/>
      <dgm:spPr/>
      <dgm:t>
        <a:bodyPr/>
        <a:lstStyle/>
        <a:p>
          <a:endParaRPr lang="en-US"/>
        </a:p>
      </dgm:t>
    </dgm:pt>
    <dgm:pt modelId="{B7792F1E-795A-8A40-9AF9-CBB036406804}" type="sibTrans" cxnId="{6E0A29B9-33A3-8F4D-BBD4-672768354023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931AD6AD-68AD-1F4D-802F-C6CD780A0CDB}">
      <dgm:prSet custT="1"/>
      <dgm:spPr>
        <a:xfrm>
          <a:off x="650703" y="3550628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9 Kislev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1C7C9849-E661-3747-A64F-D6BD82FBC8C6}" type="parTrans" cxnId="{B263D5DB-FD9A-F845-A29A-1C25305A814B}">
      <dgm:prSet/>
      <dgm:spPr/>
      <dgm:t>
        <a:bodyPr/>
        <a:lstStyle/>
        <a:p>
          <a:endParaRPr lang="en-US"/>
        </a:p>
      </dgm:t>
    </dgm:pt>
    <dgm:pt modelId="{591E9484-33B2-714C-AA5D-D47E80DA12F9}" type="sibTrans" cxnId="{B263D5DB-FD9A-F845-A29A-1C25305A814B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D7E87DE1-03EB-D748-89C5-D76845DF9F58}">
      <dgm:prSet custT="1"/>
      <dgm:spPr>
        <a:xfrm>
          <a:off x="650703" y="2051225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10 Tevet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08AD16C4-82BB-C248-8EBD-2C05A46AF859}" type="parTrans" cxnId="{4C3DD547-D047-9D45-828F-C7C94046F4A6}">
      <dgm:prSet/>
      <dgm:spPr/>
      <dgm:t>
        <a:bodyPr/>
        <a:lstStyle/>
        <a:p>
          <a:endParaRPr lang="en-US"/>
        </a:p>
      </dgm:t>
    </dgm:pt>
    <dgm:pt modelId="{6533DBF9-2933-D44A-B9F0-8FC24EC06F20}" type="sibTrans" cxnId="{4C3DD547-D047-9D45-828F-C7C94046F4A6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610909C5-6334-264F-93E0-189A71FB6993}">
      <dgm:prSet custT="1"/>
      <dgm:spPr>
        <a:xfrm>
          <a:off x="1400404" y="752704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11 Shevat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BAA50C28-F269-4F4D-892E-94581FC50AB9}" type="parTrans" cxnId="{7E3437C4-CA9E-744B-A10C-AB226D685EF4}">
      <dgm:prSet/>
      <dgm:spPr/>
      <dgm:t>
        <a:bodyPr/>
        <a:lstStyle/>
        <a:p>
          <a:endParaRPr lang="en-US"/>
        </a:p>
      </dgm:t>
    </dgm:pt>
    <dgm:pt modelId="{C62D126D-D94F-0A45-AAB3-A4A2804A9AA5}" type="sibTrans" cxnId="{7E3437C4-CA9E-744B-A10C-AB226D685EF4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527799A3-6798-F14C-9108-A99B044124B3}">
      <dgm:prSet custT="1"/>
      <dgm:spPr>
        <a:xfrm>
          <a:off x="2698925" y="3003"/>
          <a:ext cx="722746" cy="722746"/>
        </a:xfrm>
        <a:noFill/>
        <a:ln>
          <a:noFill/>
        </a:ln>
        <a:effectLst/>
      </dgm:spPr>
      <dgm:t>
        <a:bodyPr/>
        <a:lstStyle/>
        <a:p>
          <a:r>
            <a:rPr lang="en-US" sz="16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12 Adar</a:t>
          </a:r>
          <a:endParaRPr lang="en-US" sz="16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gm:t>
    </dgm:pt>
    <dgm:pt modelId="{4C8AC837-DBAA-5F48-BFFA-88B3F17800FA}" type="parTrans" cxnId="{8473CCC9-3CE8-2541-BD76-1510DC4C2444}">
      <dgm:prSet/>
      <dgm:spPr/>
      <dgm:t>
        <a:bodyPr/>
        <a:lstStyle/>
        <a:p>
          <a:endParaRPr lang="en-US"/>
        </a:p>
      </dgm:t>
    </dgm:pt>
    <dgm:pt modelId="{CCCC52AB-CFB4-904A-B94C-E1998826B4F9}" type="sibTrans" cxnId="{8473CCC9-3CE8-2541-BD76-1510DC4C2444}">
      <dgm:prSet/>
      <dgm:spPr>
        <a:xfrm>
          <a:off x="760696" y="112996"/>
          <a:ext cx="6098607" cy="6098607"/>
        </a:xfr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974F300E-4386-5845-9047-D2E50BE5B9DF}" type="pres">
      <dgm:prSet presAssocID="{8E1255C9-F847-A440-83FF-7AA254CCB896}" presName="cycle" presStyleCnt="0">
        <dgm:presLayoutVars>
          <dgm:dir/>
          <dgm:resizeHandles val="exact"/>
        </dgm:presLayoutVars>
      </dgm:prSet>
      <dgm:spPr/>
    </dgm:pt>
    <dgm:pt modelId="{BF1A72C0-4F23-214E-B2C0-EC3432C35438}" type="pres">
      <dgm:prSet presAssocID="{12600BCB-5734-3F4B-9543-0CB09A3EC940}" presName="dummy" presStyleCnt="0"/>
      <dgm:spPr/>
    </dgm:pt>
    <dgm:pt modelId="{92DA8A36-05F4-4B4C-B207-6FB4CBC9688F}" type="pres">
      <dgm:prSet presAssocID="{12600BCB-5734-3F4B-9543-0CB09A3EC940}" presName="node" presStyleLbl="revTx" presStyleIdx="0" presStyleCnt="12" custScaleX="23535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990F259-A510-7044-A15A-189FB55AE5CB}" type="pres">
      <dgm:prSet presAssocID="{B6065800-F57E-6842-B73C-614AFBC2DE05}" presName="sibTrans" presStyleLbl="node1" presStyleIdx="0" presStyleCnt="12"/>
      <dgm:spPr>
        <a:prstGeom prst="circularArrow">
          <a:avLst>
            <a:gd name="adj1" fmla="val 2311"/>
            <a:gd name="adj2" fmla="val 139396"/>
            <a:gd name="adj3" fmla="val 18197564"/>
            <a:gd name="adj4" fmla="val 175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A7A1548F-03D0-7F43-8C4C-631804CE4126}" type="pres">
      <dgm:prSet presAssocID="{325DB5A0-FE7A-8245-9663-7B515E4DF4C8}" presName="dummy" presStyleCnt="0"/>
      <dgm:spPr/>
    </dgm:pt>
    <dgm:pt modelId="{EAEA7D1D-8D8A-4A4B-812D-D24179AFED27}" type="pres">
      <dgm:prSet presAssocID="{325DB5A0-FE7A-8245-9663-7B515E4DF4C8}" presName="node" presStyleLbl="revTx" presStyleIdx="1" presStyleCnt="12" custScaleX="19231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257407E-2335-6E46-9533-50F1A4869162}" type="pres">
      <dgm:prSet presAssocID="{54471214-3ABC-B64E-8935-4F53AC7091F5}" presName="sibTrans" presStyleLbl="node1" presStyleIdx="1" presStyleCnt="12"/>
      <dgm:spPr>
        <a:prstGeom prst="circularArrow">
          <a:avLst>
            <a:gd name="adj1" fmla="val 2311"/>
            <a:gd name="adj2" fmla="val 139396"/>
            <a:gd name="adj3" fmla="val 20107283"/>
            <a:gd name="adj4" fmla="val 194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3467B5D4-61EB-4C46-BB87-881C0920F2D1}" type="pres">
      <dgm:prSet presAssocID="{81D20D5D-F15B-B844-BCE7-07FE2E88C5B6}" presName="dummy" presStyleCnt="0"/>
      <dgm:spPr/>
    </dgm:pt>
    <dgm:pt modelId="{2467F156-8EB3-F044-8664-8B186FD19D40}" type="pres">
      <dgm:prSet presAssocID="{81D20D5D-F15B-B844-BCE7-07FE2E88C5B6}" presName="node" presStyleLbl="revTx" presStyleIdx="2" presStyleCnt="12" custScaleX="21680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C85BF06-3190-2C49-B38C-CC01414F9567}" type="pres">
      <dgm:prSet presAssocID="{63159F5F-19C4-974F-B4D9-6A8388E3A179}" presName="sibTrans" presStyleLbl="node1" presStyleIdx="2" presStyleCnt="12"/>
      <dgm:spPr>
        <a:prstGeom prst="circularArrow">
          <a:avLst>
            <a:gd name="adj1" fmla="val 2311"/>
            <a:gd name="adj2" fmla="val 139396"/>
            <a:gd name="adj3" fmla="val 322868"/>
            <a:gd name="adj4" fmla="val 21137736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818521AB-CB19-3245-AC47-32330EC1D05A}" type="pres">
      <dgm:prSet presAssocID="{D548EBB6-B1A8-4E4A-94F3-38AFF917AA13}" presName="dummy" presStyleCnt="0"/>
      <dgm:spPr/>
    </dgm:pt>
    <dgm:pt modelId="{A85B6194-0CD3-0046-9C07-12EA626BEFA3}" type="pres">
      <dgm:prSet presAssocID="{D548EBB6-B1A8-4E4A-94F3-38AFF917AA13}" presName="node" presStyleLbl="revTx" presStyleIdx="3" presStyleCnt="12" custScaleX="21195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6EDA6DC-5A32-7640-86D9-A3D1F65AC2D3}" type="pres">
      <dgm:prSet presAssocID="{55B5CCF6-1B65-AC49-B1EC-CD09807E71EF}" presName="sibTrans" presStyleLbl="node1" presStyleIdx="3" presStyleCnt="12"/>
      <dgm:spPr>
        <a:prstGeom prst="circularArrow">
          <a:avLst>
            <a:gd name="adj1" fmla="val 2311"/>
            <a:gd name="adj2" fmla="val 139396"/>
            <a:gd name="adj3" fmla="val 1997564"/>
            <a:gd name="adj4" fmla="val 13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5FEB966B-5E78-494C-B5A1-6F18B3A362B7}" type="pres">
      <dgm:prSet presAssocID="{0858D728-97B0-1A41-82DA-1572CE14754F}" presName="dummy" presStyleCnt="0"/>
      <dgm:spPr/>
    </dgm:pt>
    <dgm:pt modelId="{9BE0E30D-6CC1-3143-BC4A-4FF2C5039316}" type="pres">
      <dgm:prSet presAssocID="{0858D728-97B0-1A41-82DA-1572CE14754F}" presName="node" presStyleLbl="revTx" presStyleIdx="4" presStyleCnt="12" custScaleX="25071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7E24780-EDFC-1D4D-B756-C90BE821441B}" type="pres">
      <dgm:prSet presAssocID="{19401D75-4FA1-2642-9C39-67D34D8AB9EC}" presName="sibTrans" presStyleLbl="node1" presStyleIdx="4" presStyleCnt="12"/>
      <dgm:spPr>
        <a:prstGeom prst="circularArrow">
          <a:avLst>
            <a:gd name="adj1" fmla="val 2311"/>
            <a:gd name="adj2" fmla="val 139396"/>
            <a:gd name="adj3" fmla="val 3907283"/>
            <a:gd name="adj4" fmla="val 32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788B510C-5C6F-7E4F-BD2A-4B0F37349509}" type="pres">
      <dgm:prSet presAssocID="{F73B3211-1799-3F44-92B6-7CEE57ECB2D3}" presName="dummy" presStyleCnt="0"/>
      <dgm:spPr/>
    </dgm:pt>
    <dgm:pt modelId="{BF6C208F-01F8-574D-980A-D40F886CF760}" type="pres">
      <dgm:prSet presAssocID="{F73B3211-1799-3F44-92B6-7CEE57ECB2D3}" presName="node" presStyleLbl="revTx" presStyleIdx="5" presStyleCnt="12" custScaleX="20941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AE7F6D9-575B-6C47-9F2C-6177EB4BA541}" type="pres">
      <dgm:prSet presAssocID="{580AAA11-E1E4-FC4E-A546-63E521F462A7}" presName="sibTrans" presStyleLbl="node1" presStyleIdx="5" presStyleCnt="12"/>
      <dgm:spPr>
        <a:prstGeom prst="circularArrow">
          <a:avLst>
            <a:gd name="adj1" fmla="val 2311"/>
            <a:gd name="adj2" fmla="val 139396"/>
            <a:gd name="adj3" fmla="val 5722868"/>
            <a:gd name="adj4" fmla="val 4937736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3AD74439-13B4-6B4C-A74C-96BE28333D49}" type="pres">
      <dgm:prSet presAssocID="{A9914442-2057-0542-A0EA-F935FCA28993}" presName="dummy" presStyleCnt="0"/>
      <dgm:spPr/>
    </dgm:pt>
    <dgm:pt modelId="{B4CE740F-E5F8-1040-9068-3C0CA6A81D60}" type="pres">
      <dgm:prSet presAssocID="{A9914442-2057-0542-A0EA-F935FCA28993}" presName="node" presStyleLbl="revTx" presStyleIdx="6" presStyleCnt="12" custScaleX="16043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D368AA8-A897-6A44-B2ED-5420DBBF55CD}" type="pres">
      <dgm:prSet presAssocID="{D805A741-31F4-6D45-A082-4AD4C7B066F1}" presName="sibTrans" presStyleLbl="node1" presStyleIdx="6" presStyleCnt="12"/>
      <dgm:spPr>
        <a:prstGeom prst="circularArrow">
          <a:avLst>
            <a:gd name="adj1" fmla="val 2311"/>
            <a:gd name="adj2" fmla="val 139396"/>
            <a:gd name="adj3" fmla="val 7397564"/>
            <a:gd name="adj4" fmla="val 67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256A8A82-B1CB-EF43-AB66-A3D1C8A54B59}" type="pres">
      <dgm:prSet presAssocID="{55E743FA-081E-B447-B4F2-DEEACC6857BC}" presName="dummy" presStyleCnt="0"/>
      <dgm:spPr/>
    </dgm:pt>
    <dgm:pt modelId="{36444405-91CC-BC45-909E-8AE477F1EC7C}" type="pres">
      <dgm:prSet presAssocID="{55E743FA-081E-B447-B4F2-DEEACC6857BC}" presName="node" presStyleLbl="revTx" presStyleIdx="7" presStyleCnt="12" custScaleX="21825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EBEA1BD-8C57-A847-A4A1-BD492A397D4A}" type="pres">
      <dgm:prSet presAssocID="{B7792F1E-795A-8A40-9AF9-CBB036406804}" presName="sibTrans" presStyleLbl="node1" presStyleIdx="7" presStyleCnt="12"/>
      <dgm:spPr>
        <a:prstGeom prst="circularArrow">
          <a:avLst>
            <a:gd name="adj1" fmla="val 2311"/>
            <a:gd name="adj2" fmla="val 139396"/>
            <a:gd name="adj3" fmla="val 9307283"/>
            <a:gd name="adj4" fmla="val 86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A1257670-91AA-B74E-AFCB-48382C466D43}" type="pres">
      <dgm:prSet presAssocID="{931AD6AD-68AD-1F4D-802F-C6CD780A0CDB}" presName="dummy" presStyleCnt="0"/>
      <dgm:spPr/>
    </dgm:pt>
    <dgm:pt modelId="{19DCBC3D-EF34-4444-B52C-E59D1C44CC9D}" type="pres">
      <dgm:prSet presAssocID="{931AD6AD-68AD-1F4D-802F-C6CD780A0CDB}" presName="node" presStyleLbl="revTx" presStyleIdx="8" presStyleCnt="12" custScaleX="22115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DA9BE8C-41E5-BF45-BAB4-5B91BDDEFF8D}" type="pres">
      <dgm:prSet presAssocID="{591E9484-33B2-714C-AA5D-D47E80DA12F9}" presName="sibTrans" presStyleLbl="node1" presStyleIdx="8" presStyleCnt="12"/>
      <dgm:spPr>
        <a:prstGeom prst="circularArrow">
          <a:avLst>
            <a:gd name="adj1" fmla="val 2311"/>
            <a:gd name="adj2" fmla="val 139396"/>
            <a:gd name="adj3" fmla="val 11122868"/>
            <a:gd name="adj4" fmla="val 10337736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731680F6-F070-374C-97C4-FB0156E03231}" type="pres">
      <dgm:prSet presAssocID="{D7E87DE1-03EB-D748-89C5-D76845DF9F58}" presName="dummy" presStyleCnt="0"/>
      <dgm:spPr/>
    </dgm:pt>
    <dgm:pt modelId="{12C576B8-5B2D-B04B-98C4-29D5E499FD83}" type="pres">
      <dgm:prSet presAssocID="{D7E87DE1-03EB-D748-89C5-D76845DF9F58}" presName="node" presStyleLbl="revTx" presStyleIdx="9" presStyleCnt="12" custScaleX="22383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4FE94AE-AFAE-8743-9525-171FDA850E0F}" type="pres">
      <dgm:prSet presAssocID="{6533DBF9-2933-D44A-B9F0-8FC24EC06F20}" presName="sibTrans" presStyleLbl="node1" presStyleIdx="9" presStyleCnt="12"/>
      <dgm:spPr>
        <a:prstGeom prst="circularArrow">
          <a:avLst>
            <a:gd name="adj1" fmla="val 2311"/>
            <a:gd name="adj2" fmla="val 139396"/>
            <a:gd name="adj3" fmla="val 12797564"/>
            <a:gd name="adj4" fmla="val 12153321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FBD4D212-3E98-9843-8795-297F9EDDD657}" type="pres">
      <dgm:prSet presAssocID="{610909C5-6334-264F-93E0-189A71FB6993}" presName="dummy" presStyleCnt="0"/>
      <dgm:spPr/>
    </dgm:pt>
    <dgm:pt modelId="{54CDBF4B-9D09-3242-A1D5-0506BD1712C5}" type="pres">
      <dgm:prSet presAssocID="{610909C5-6334-264F-93E0-189A71FB6993}" presName="node" presStyleLbl="revTx" presStyleIdx="10" presStyleCnt="12" custScaleX="20480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9452468-AA65-834B-B75D-72A0A7810E13}" type="pres">
      <dgm:prSet presAssocID="{C62D126D-D94F-0A45-AAB3-A4A2804A9AA5}" presName="sibTrans" presStyleLbl="node1" presStyleIdx="10" presStyleCnt="12"/>
      <dgm:spPr>
        <a:prstGeom prst="circularArrow">
          <a:avLst>
            <a:gd name="adj1" fmla="val 2311"/>
            <a:gd name="adj2" fmla="val 139396"/>
            <a:gd name="adj3" fmla="val 14707283"/>
            <a:gd name="adj4" fmla="val 14063040"/>
            <a:gd name="adj5" fmla="val 2696"/>
          </a:avLst>
        </a:prstGeom>
      </dgm:spPr>
      <dgm:t>
        <a:bodyPr/>
        <a:lstStyle/>
        <a:p>
          <a:endParaRPr lang="en-US"/>
        </a:p>
      </dgm:t>
    </dgm:pt>
    <dgm:pt modelId="{B0C742D0-6463-FF41-BE88-36D0AF1ED5D5}" type="pres">
      <dgm:prSet presAssocID="{527799A3-6798-F14C-9108-A99B044124B3}" presName="dummy" presStyleCnt="0"/>
      <dgm:spPr/>
    </dgm:pt>
    <dgm:pt modelId="{CE064FAD-9527-C04A-986D-ADE7F29D4AAF}" type="pres">
      <dgm:prSet presAssocID="{527799A3-6798-F14C-9108-A99B044124B3}" presName="node" presStyleLbl="revTx" presStyleIdx="11" presStyleCnt="12" custScaleX="134342" custRadScaleRad="100461" custRadScaleInc="-950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C0589C6-43EC-854D-966B-B0C5FE9A8192}" type="pres">
      <dgm:prSet presAssocID="{CCCC52AB-CFB4-904A-B94C-E1998826B4F9}" presName="sibTrans" presStyleLbl="node1" presStyleIdx="11" presStyleCnt="12"/>
      <dgm:spPr>
        <a:prstGeom prst="circularArrow">
          <a:avLst>
            <a:gd name="adj1" fmla="val 2311"/>
            <a:gd name="adj2" fmla="val 139396"/>
            <a:gd name="adj3" fmla="val 16522868"/>
            <a:gd name="adj4" fmla="val 15737736"/>
            <a:gd name="adj5" fmla="val 2696"/>
          </a:avLst>
        </a:prstGeom>
      </dgm:spPr>
      <dgm:t>
        <a:bodyPr/>
        <a:lstStyle/>
        <a:p>
          <a:endParaRPr lang="en-US"/>
        </a:p>
      </dgm:t>
    </dgm:pt>
  </dgm:ptLst>
  <dgm:cxnLst>
    <dgm:cxn modelId="{B110A1D2-E1D2-C04C-8976-779F7F4F66C8}" srcId="{8E1255C9-F847-A440-83FF-7AA254CCB896}" destId="{325DB5A0-FE7A-8245-9663-7B515E4DF4C8}" srcOrd="1" destOrd="0" parTransId="{4E2DDA45-C5A5-2D44-BC75-B1BB3E89C39E}" sibTransId="{54471214-3ABC-B64E-8935-4F53AC7091F5}"/>
    <dgm:cxn modelId="{CEEAAFC1-CFC4-DE40-A674-60B6DBC33D9F}" type="presOf" srcId="{580AAA11-E1E4-FC4E-A546-63E521F462A7}" destId="{DAE7F6D9-575B-6C47-9F2C-6177EB4BA541}" srcOrd="0" destOrd="0" presId="urn:microsoft.com/office/officeart/2005/8/layout/cycle1"/>
    <dgm:cxn modelId="{83B8111B-E861-B54A-895E-A1320623EDC5}" type="presOf" srcId="{C62D126D-D94F-0A45-AAB3-A4A2804A9AA5}" destId="{49452468-AA65-834B-B75D-72A0A7810E13}" srcOrd="0" destOrd="0" presId="urn:microsoft.com/office/officeart/2005/8/layout/cycle1"/>
    <dgm:cxn modelId="{269893D6-4224-5841-A752-7AB6F0118B4F}" type="presOf" srcId="{8E1255C9-F847-A440-83FF-7AA254CCB896}" destId="{974F300E-4386-5845-9047-D2E50BE5B9DF}" srcOrd="0" destOrd="0" presId="urn:microsoft.com/office/officeart/2005/8/layout/cycle1"/>
    <dgm:cxn modelId="{63A5C809-9C44-2D46-9478-01BEAF1F8C39}" type="presOf" srcId="{6533DBF9-2933-D44A-B9F0-8FC24EC06F20}" destId="{C4FE94AE-AFAE-8743-9525-171FDA850E0F}" srcOrd="0" destOrd="0" presId="urn:microsoft.com/office/officeart/2005/8/layout/cycle1"/>
    <dgm:cxn modelId="{8FAAD308-AC5A-ED4B-8291-15848D59C66A}" type="presOf" srcId="{A9914442-2057-0542-A0EA-F935FCA28993}" destId="{B4CE740F-E5F8-1040-9068-3C0CA6A81D60}" srcOrd="0" destOrd="0" presId="urn:microsoft.com/office/officeart/2005/8/layout/cycle1"/>
    <dgm:cxn modelId="{8BC02790-30A7-8E4F-A35E-2380CA591837}" srcId="{8E1255C9-F847-A440-83FF-7AA254CCB896}" destId="{F73B3211-1799-3F44-92B6-7CEE57ECB2D3}" srcOrd="5" destOrd="0" parTransId="{3185974B-797D-B74A-90E5-50DD4F820E03}" sibTransId="{580AAA11-E1E4-FC4E-A546-63E521F462A7}"/>
    <dgm:cxn modelId="{43A2D624-36A7-0349-8165-2080658490D3}" srcId="{8E1255C9-F847-A440-83FF-7AA254CCB896}" destId="{A9914442-2057-0542-A0EA-F935FCA28993}" srcOrd="6" destOrd="0" parTransId="{7C8B2F9C-9DC8-B341-9185-DD1FDBDEC5E5}" sibTransId="{D805A741-31F4-6D45-A082-4AD4C7B066F1}"/>
    <dgm:cxn modelId="{C71EFA8F-2D9D-B349-9D8F-4C4E8D5A1A88}" srcId="{8E1255C9-F847-A440-83FF-7AA254CCB896}" destId="{0858D728-97B0-1A41-82DA-1572CE14754F}" srcOrd="4" destOrd="0" parTransId="{101D8312-F9CD-0648-93A1-801EBB18F1C1}" sibTransId="{19401D75-4FA1-2642-9C39-67D34D8AB9EC}"/>
    <dgm:cxn modelId="{24E8EE39-70FF-B84F-8DD2-74F1728207D4}" srcId="{8E1255C9-F847-A440-83FF-7AA254CCB896}" destId="{12600BCB-5734-3F4B-9543-0CB09A3EC940}" srcOrd="0" destOrd="0" parTransId="{694C5870-D1B6-4749-AAAC-40AAB1DA82EA}" sibTransId="{B6065800-F57E-6842-B73C-614AFBC2DE05}"/>
    <dgm:cxn modelId="{115830C1-141F-4246-A36D-99A4DCE898D0}" type="presOf" srcId="{19401D75-4FA1-2642-9C39-67D34D8AB9EC}" destId="{37E24780-EDFC-1D4D-B756-C90BE821441B}" srcOrd="0" destOrd="0" presId="urn:microsoft.com/office/officeart/2005/8/layout/cycle1"/>
    <dgm:cxn modelId="{1A6ADCFE-1597-AD44-9F3C-7BC06D4B7C87}" type="presOf" srcId="{527799A3-6798-F14C-9108-A99B044124B3}" destId="{CE064FAD-9527-C04A-986D-ADE7F29D4AAF}" srcOrd="0" destOrd="0" presId="urn:microsoft.com/office/officeart/2005/8/layout/cycle1"/>
    <dgm:cxn modelId="{4C3DD547-D047-9D45-828F-C7C94046F4A6}" srcId="{8E1255C9-F847-A440-83FF-7AA254CCB896}" destId="{D7E87DE1-03EB-D748-89C5-D76845DF9F58}" srcOrd="9" destOrd="0" parTransId="{08AD16C4-82BB-C248-8EBD-2C05A46AF859}" sibTransId="{6533DBF9-2933-D44A-B9F0-8FC24EC06F20}"/>
    <dgm:cxn modelId="{C0C5AE72-F9E9-0845-85DB-B7F2FC167A3D}" type="presOf" srcId="{55B5CCF6-1B65-AC49-B1EC-CD09807E71EF}" destId="{76EDA6DC-5A32-7640-86D9-A3D1F65AC2D3}" srcOrd="0" destOrd="0" presId="urn:microsoft.com/office/officeart/2005/8/layout/cycle1"/>
    <dgm:cxn modelId="{6E0A29B9-33A3-8F4D-BBD4-672768354023}" srcId="{8E1255C9-F847-A440-83FF-7AA254CCB896}" destId="{55E743FA-081E-B447-B4F2-DEEACC6857BC}" srcOrd="7" destOrd="0" parTransId="{4994F5D2-F751-6249-8BC2-0DA8296759D8}" sibTransId="{B7792F1E-795A-8A40-9AF9-CBB036406804}"/>
    <dgm:cxn modelId="{2A490F48-F6D2-974F-A6A0-BB97279F0524}" type="presOf" srcId="{610909C5-6334-264F-93E0-189A71FB6993}" destId="{54CDBF4B-9D09-3242-A1D5-0506BD1712C5}" srcOrd="0" destOrd="0" presId="urn:microsoft.com/office/officeart/2005/8/layout/cycle1"/>
    <dgm:cxn modelId="{A5781445-8E4A-6D4F-BFB2-C7ED18CEEDC9}" type="presOf" srcId="{325DB5A0-FE7A-8245-9663-7B515E4DF4C8}" destId="{EAEA7D1D-8D8A-4A4B-812D-D24179AFED27}" srcOrd="0" destOrd="0" presId="urn:microsoft.com/office/officeart/2005/8/layout/cycle1"/>
    <dgm:cxn modelId="{1B053D7F-0B77-194D-A4CE-031F44F9BC2F}" type="presOf" srcId="{591E9484-33B2-714C-AA5D-D47E80DA12F9}" destId="{CDA9BE8C-41E5-BF45-BAB4-5B91BDDEFF8D}" srcOrd="0" destOrd="0" presId="urn:microsoft.com/office/officeart/2005/8/layout/cycle1"/>
    <dgm:cxn modelId="{E025DBAC-79DC-D848-9A5B-0F83E6E2C0FD}" type="presOf" srcId="{81D20D5D-F15B-B844-BCE7-07FE2E88C5B6}" destId="{2467F156-8EB3-F044-8664-8B186FD19D40}" srcOrd="0" destOrd="0" presId="urn:microsoft.com/office/officeart/2005/8/layout/cycle1"/>
    <dgm:cxn modelId="{64334A5F-4129-104F-B6B5-3E47FA4FA94E}" type="presOf" srcId="{54471214-3ABC-B64E-8935-4F53AC7091F5}" destId="{2257407E-2335-6E46-9533-50F1A4869162}" srcOrd="0" destOrd="0" presId="urn:microsoft.com/office/officeart/2005/8/layout/cycle1"/>
    <dgm:cxn modelId="{A69CED2D-5DCD-C44B-9360-95F27EF5C305}" type="presOf" srcId="{F73B3211-1799-3F44-92B6-7CEE57ECB2D3}" destId="{BF6C208F-01F8-574D-980A-D40F886CF760}" srcOrd="0" destOrd="0" presId="urn:microsoft.com/office/officeart/2005/8/layout/cycle1"/>
    <dgm:cxn modelId="{607C755C-A915-374F-BFE7-53B71CB430AF}" type="presOf" srcId="{55E743FA-081E-B447-B4F2-DEEACC6857BC}" destId="{36444405-91CC-BC45-909E-8AE477F1EC7C}" srcOrd="0" destOrd="0" presId="urn:microsoft.com/office/officeart/2005/8/layout/cycle1"/>
    <dgm:cxn modelId="{F541B097-032E-B049-8512-25FBE7180005}" type="presOf" srcId="{D7E87DE1-03EB-D748-89C5-D76845DF9F58}" destId="{12C576B8-5B2D-B04B-98C4-29D5E499FD83}" srcOrd="0" destOrd="0" presId="urn:microsoft.com/office/officeart/2005/8/layout/cycle1"/>
    <dgm:cxn modelId="{23709439-8617-C641-9A4E-D381C6A129FB}" type="presOf" srcId="{63159F5F-19C4-974F-B4D9-6A8388E3A179}" destId="{DC85BF06-3190-2C49-B38C-CC01414F9567}" srcOrd="0" destOrd="0" presId="urn:microsoft.com/office/officeart/2005/8/layout/cycle1"/>
    <dgm:cxn modelId="{D7F5D9E7-2278-8243-98AF-6018D14DC30C}" type="presOf" srcId="{CCCC52AB-CFB4-904A-B94C-E1998826B4F9}" destId="{7C0589C6-43EC-854D-966B-B0C5FE9A8192}" srcOrd="0" destOrd="0" presId="urn:microsoft.com/office/officeart/2005/8/layout/cycle1"/>
    <dgm:cxn modelId="{7E3437C4-CA9E-744B-A10C-AB226D685EF4}" srcId="{8E1255C9-F847-A440-83FF-7AA254CCB896}" destId="{610909C5-6334-264F-93E0-189A71FB6993}" srcOrd="10" destOrd="0" parTransId="{BAA50C28-F269-4F4D-892E-94581FC50AB9}" sibTransId="{C62D126D-D94F-0A45-AAB3-A4A2804A9AA5}"/>
    <dgm:cxn modelId="{8473CCC9-3CE8-2541-BD76-1510DC4C2444}" srcId="{8E1255C9-F847-A440-83FF-7AA254CCB896}" destId="{527799A3-6798-F14C-9108-A99B044124B3}" srcOrd="11" destOrd="0" parTransId="{4C8AC837-DBAA-5F48-BFFA-88B3F17800FA}" sibTransId="{CCCC52AB-CFB4-904A-B94C-E1998826B4F9}"/>
    <dgm:cxn modelId="{3ED034F8-8348-684A-B1ED-2E1D5259D55F}" type="presOf" srcId="{B7792F1E-795A-8A40-9AF9-CBB036406804}" destId="{0EBEA1BD-8C57-A847-A4A1-BD492A397D4A}" srcOrd="0" destOrd="0" presId="urn:microsoft.com/office/officeart/2005/8/layout/cycle1"/>
    <dgm:cxn modelId="{6017066F-96AA-CE44-951E-F1212F1DC376}" type="presOf" srcId="{12600BCB-5734-3F4B-9543-0CB09A3EC940}" destId="{92DA8A36-05F4-4B4C-B207-6FB4CBC9688F}" srcOrd="0" destOrd="0" presId="urn:microsoft.com/office/officeart/2005/8/layout/cycle1"/>
    <dgm:cxn modelId="{9D179EA7-3A49-544A-83DE-69B7A779502D}" srcId="{8E1255C9-F847-A440-83FF-7AA254CCB896}" destId="{D548EBB6-B1A8-4E4A-94F3-38AFF917AA13}" srcOrd="3" destOrd="0" parTransId="{9C2C1551-390F-D644-9FE4-C7360EFD93EC}" sibTransId="{55B5CCF6-1B65-AC49-B1EC-CD09807E71EF}"/>
    <dgm:cxn modelId="{B0EE7FAC-B704-E944-BCBD-95BB606D180D}" type="presOf" srcId="{D805A741-31F4-6D45-A082-4AD4C7B066F1}" destId="{7D368AA8-A897-6A44-B2ED-5420DBBF55CD}" srcOrd="0" destOrd="0" presId="urn:microsoft.com/office/officeart/2005/8/layout/cycle1"/>
    <dgm:cxn modelId="{59130A34-B4D6-A044-96F7-5346AB5CB5D8}" srcId="{8E1255C9-F847-A440-83FF-7AA254CCB896}" destId="{81D20D5D-F15B-B844-BCE7-07FE2E88C5B6}" srcOrd="2" destOrd="0" parTransId="{EDD06461-C2E5-A840-A887-FEA1BC169C5B}" sibTransId="{63159F5F-19C4-974F-B4D9-6A8388E3A179}"/>
    <dgm:cxn modelId="{2862DAE4-583B-1645-BC3F-47AD384E90A3}" type="presOf" srcId="{B6065800-F57E-6842-B73C-614AFBC2DE05}" destId="{2990F259-A510-7044-A15A-189FB55AE5CB}" srcOrd="0" destOrd="0" presId="urn:microsoft.com/office/officeart/2005/8/layout/cycle1"/>
    <dgm:cxn modelId="{BE90AF9A-2AC3-EC48-81F3-EA89358682D3}" type="presOf" srcId="{D548EBB6-B1A8-4E4A-94F3-38AFF917AA13}" destId="{A85B6194-0CD3-0046-9C07-12EA626BEFA3}" srcOrd="0" destOrd="0" presId="urn:microsoft.com/office/officeart/2005/8/layout/cycle1"/>
    <dgm:cxn modelId="{B263D5DB-FD9A-F845-A29A-1C25305A814B}" srcId="{8E1255C9-F847-A440-83FF-7AA254CCB896}" destId="{931AD6AD-68AD-1F4D-802F-C6CD780A0CDB}" srcOrd="8" destOrd="0" parTransId="{1C7C9849-E661-3747-A64F-D6BD82FBC8C6}" sibTransId="{591E9484-33B2-714C-AA5D-D47E80DA12F9}"/>
    <dgm:cxn modelId="{DF786519-73B5-544F-99BA-6F130B9BE80A}" type="presOf" srcId="{931AD6AD-68AD-1F4D-802F-C6CD780A0CDB}" destId="{19DCBC3D-EF34-4444-B52C-E59D1C44CC9D}" srcOrd="0" destOrd="0" presId="urn:microsoft.com/office/officeart/2005/8/layout/cycle1"/>
    <dgm:cxn modelId="{574C25FD-4890-0046-99B1-3BAC5AEE6791}" type="presOf" srcId="{0858D728-97B0-1A41-82DA-1572CE14754F}" destId="{9BE0E30D-6CC1-3143-BC4A-4FF2C5039316}" srcOrd="0" destOrd="0" presId="urn:microsoft.com/office/officeart/2005/8/layout/cycle1"/>
    <dgm:cxn modelId="{DBFE2FC4-054B-744F-B344-F86A92E064C2}" type="presParOf" srcId="{974F300E-4386-5845-9047-D2E50BE5B9DF}" destId="{BF1A72C0-4F23-214E-B2C0-EC3432C35438}" srcOrd="0" destOrd="0" presId="urn:microsoft.com/office/officeart/2005/8/layout/cycle1"/>
    <dgm:cxn modelId="{A0774890-48BC-CB46-A0AA-433DD955DB5E}" type="presParOf" srcId="{974F300E-4386-5845-9047-D2E50BE5B9DF}" destId="{92DA8A36-05F4-4B4C-B207-6FB4CBC9688F}" srcOrd="1" destOrd="0" presId="urn:microsoft.com/office/officeart/2005/8/layout/cycle1"/>
    <dgm:cxn modelId="{DEED9C86-D304-6F4A-B90C-D16110EA1AA0}" type="presParOf" srcId="{974F300E-4386-5845-9047-D2E50BE5B9DF}" destId="{2990F259-A510-7044-A15A-189FB55AE5CB}" srcOrd="2" destOrd="0" presId="urn:microsoft.com/office/officeart/2005/8/layout/cycle1"/>
    <dgm:cxn modelId="{EC1DF225-1B63-D84B-AC07-FD704BDC39CB}" type="presParOf" srcId="{974F300E-4386-5845-9047-D2E50BE5B9DF}" destId="{A7A1548F-03D0-7F43-8C4C-631804CE4126}" srcOrd="3" destOrd="0" presId="urn:microsoft.com/office/officeart/2005/8/layout/cycle1"/>
    <dgm:cxn modelId="{D6161C5F-A703-6243-A989-E14EEA30BE94}" type="presParOf" srcId="{974F300E-4386-5845-9047-D2E50BE5B9DF}" destId="{EAEA7D1D-8D8A-4A4B-812D-D24179AFED27}" srcOrd="4" destOrd="0" presId="urn:microsoft.com/office/officeart/2005/8/layout/cycle1"/>
    <dgm:cxn modelId="{AF02345E-68B2-6A44-B33F-1384BBE5D353}" type="presParOf" srcId="{974F300E-4386-5845-9047-D2E50BE5B9DF}" destId="{2257407E-2335-6E46-9533-50F1A4869162}" srcOrd="5" destOrd="0" presId="urn:microsoft.com/office/officeart/2005/8/layout/cycle1"/>
    <dgm:cxn modelId="{044F43C4-F582-7748-843D-31930EADC5AC}" type="presParOf" srcId="{974F300E-4386-5845-9047-D2E50BE5B9DF}" destId="{3467B5D4-61EB-4C46-BB87-881C0920F2D1}" srcOrd="6" destOrd="0" presId="urn:microsoft.com/office/officeart/2005/8/layout/cycle1"/>
    <dgm:cxn modelId="{9AF1B354-5FEA-F946-BE5D-2238D59D87A7}" type="presParOf" srcId="{974F300E-4386-5845-9047-D2E50BE5B9DF}" destId="{2467F156-8EB3-F044-8664-8B186FD19D40}" srcOrd="7" destOrd="0" presId="urn:microsoft.com/office/officeart/2005/8/layout/cycle1"/>
    <dgm:cxn modelId="{EA0A9B4F-3608-924C-B82B-8C77D3106972}" type="presParOf" srcId="{974F300E-4386-5845-9047-D2E50BE5B9DF}" destId="{DC85BF06-3190-2C49-B38C-CC01414F9567}" srcOrd="8" destOrd="0" presId="urn:microsoft.com/office/officeart/2005/8/layout/cycle1"/>
    <dgm:cxn modelId="{49C276C2-0BE4-674F-94ED-DD1BB3DA97D3}" type="presParOf" srcId="{974F300E-4386-5845-9047-D2E50BE5B9DF}" destId="{818521AB-CB19-3245-AC47-32330EC1D05A}" srcOrd="9" destOrd="0" presId="urn:microsoft.com/office/officeart/2005/8/layout/cycle1"/>
    <dgm:cxn modelId="{7941CA62-A2D5-B649-869C-89726B31A144}" type="presParOf" srcId="{974F300E-4386-5845-9047-D2E50BE5B9DF}" destId="{A85B6194-0CD3-0046-9C07-12EA626BEFA3}" srcOrd="10" destOrd="0" presId="urn:microsoft.com/office/officeart/2005/8/layout/cycle1"/>
    <dgm:cxn modelId="{D349CB97-7144-9B42-A124-924AD909C0FA}" type="presParOf" srcId="{974F300E-4386-5845-9047-D2E50BE5B9DF}" destId="{76EDA6DC-5A32-7640-86D9-A3D1F65AC2D3}" srcOrd="11" destOrd="0" presId="urn:microsoft.com/office/officeart/2005/8/layout/cycle1"/>
    <dgm:cxn modelId="{A9C655D7-8327-4141-B800-8915C8148D0E}" type="presParOf" srcId="{974F300E-4386-5845-9047-D2E50BE5B9DF}" destId="{5FEB966B-5E78-494C-B5A1-6F18B3A362B7}" srcOrd="12" destOrd="0" presId="urn:microsoft.com/office/officeart/2005/8/layout/cycle1"/>
    <dgm:cxn modelId="{68B208E3-8D2A-604E-B4EA-A18D2BA03D0B}" type="presParOf" srcId="{974F300E-4386-5845-9047-D2E50BE5B9DF}" destId="{9BE0E30D-6CC1-3143-BC4A-4FF2C5039316}" srcOrd="13" destOrd="0" presId="urn:microsoft.com/office/officeart/2005/8/layout/cycle1"/>
    <dgm:cxn modelId="{C10FE73D-D347-0043-B1B8-7348ED07DA1B}" type="presParOf" srcId="{974F300E-4386-5845-9047-D2E50BE5B9DF}" destId="{37E24780-EDFC-1D4D-B756-C90BE821441B}" srcOrd="14" destOrd="0" presId="urn:microsoft.com/office/officeart/2005/8/layout/cycle1"/>
    <dgm:cxn modelId="{249E083E-BD20-C945-BE4C-CF16D5719006}" type="presParOf" srcId="{974F300E-4386-5845-9047-D2E50BE5B9DF}" destId="{788B510C-5C6F-7E4F-BD2A-4B0F37349509}" srcOrd="15" destOrd="0" presId="urn:microsoft.com/office/officeart/2005/8/layout/cycle1"/>
    <dgm:cxn modelId="{C5DA95D1-C6D2-0C4A-AF08-57D34283D058}" type="presParOf" srcId="{974F300E-4386-5845-9047-D2E50BE5B9DF}" destId="{BF6C208F-01F8-574D-980A-D40F886CF760}" srcOrd="16" destOrd="0" presId="urn:microsoft.com/office/officeart/2005/8/layout/cycle1"/>
    <dgm:cxn modelId="{210D6D7E-B16C-AB43-83DD-EA97C4ECAE1F}" type="presParOf" srcId="{974F300E-4386-5845-9047-D2E50BE5B9DF}" destId="{DAE7F6D9-575B-6C47-9F2C-6177EB4BA541}" srcOrd="17" destOrd="0" presId="urn:microsoft.com/office/officeart/2005/8/layout/cycle1"/>
    <dgm:cxn modelId="{AD8143F9-B930-9642-BBA4-F0D83D669A14}" type="presParOf" srcId="{974F300E-4386-5845-9047-D2E50BE5B9DF}" destId="{3AD74439-13B4-6B4C-A74C-96BE28333D49}" srcOrd="18" destOrd="0" presId="urn:microsoft.com/office/officeart/2005/8/layout/cycle1"/>
    <dgm:cxn modelId="{56C8C3ED-6A34-DB44-8233-78ECDBD1501F}" type="presParOf" srcId="{974F300E-4386-5845-9047-D2E50BE5B9DF}" destId="{B4CE740F-E5F8-1040-9068-3C0CA6A81D60}" srcOrd="19" destOrd="0" presId="urn:microsoft.com/office/officeart/2005/8/layout/cycle1"/>
    <dgm:cxn modelId="{CFD7407B-DA08-0B4C-AC2F-40B5A54AD5EC}" type="presParOf" srcId="{974F300E-4386-5845-9047-D2E50BE5B9DF}" destId="{7D368AA8-A897-6A44-B2ED-5420DBBF55CD}" srcOrd="20" destOrd="0" presId="urn:microsoft.com/office/officeart/2005/8/layout/cycle1"/>
    <dgm:cxn modelId="{0C22C682-F84E-794B-9B7B-4DE5C033AA3E}" type="presParOf" srcId="{974F300E-4386-5845-9047-D2E50BE5B9DF}" destId="{256A8A82-B1CB-EF43-AB66-A3D1C8A54B59}" srcOrd="21" destOrd="0" presId="urn:microsoft.com/office/officeart/2005/8/layout/cycle1"/>
    <dgm:cxn modelId="{3DE2B9C2-DF99-0243-AEF9-DE14CD296853}" type="presParOf" srcId="{974F300E-4386-5845-9047-D2E50BE5B9DF}" destId="{36444405-91CC-BC45-909E-8AE477F1EC7C}" srcOrd="22" destOrd="0" presId="urn:microsoft.com/office/officeart/2005/8/layout/cycle1"/>
    <dgm:cxn modelId="{B61B02DD-609A-7449-9287-3CEFFE28104F}" type="presParOf" srcId="{974F300E-4386-5845-9047-D2E50BE5B9DF}" destId="{0EBEA1BD-8C57-A847-A4A1-BD492A397D4A}" srcOrd="23" destOrd="0" presId="urn:microsoft.com/office/officeart/2005/8/layout/cycle1"/>
    <dgm:cxn modelId="{FC6F1644-D289-9149-8212-FFF3E6F6D4AC}" type="presParOf" srcId="{974F300E-4386-5845-9047-D2E50BE5B9DF}" destId="{A1257670-91AA-B74E-AFCB-48382C466D43}" srcOrd="24" destOrd="0" presId="urn:microsoft.com/office/officeart/2005/8/layout/cycle1"/>
    <dgm:cxn modelId="{78CED51D-51C3-F844-85B5-E009A52BA34E}" type="presParOf" srcId="{974F300E-4386-5845-9047-D2E50BE5B9DF}" destId="{19DCBC3D-EF34-4444-B52C-E59D1C44CC9D}" srcOrd="25" destOrd="0" presId="urn:microsoft.com/office/officeart/2005/8/layout/cycle1"/>
    <dgm:cxn modelId="{066FCBCB-A4D3-8B48-9AD8-2D0DC45E1F7A}" type="presParOf" srcId="{974F300E-4386-5845-9047-D2E50BE5B9DF}" destId="{CDA9BE8C-41E5-BF45-BAB4-5B91BDDEFF8D}" srcOrd="26" destOrd="0" presId="urn:microsoft.com/office/officeart/2005/8/layout/cycle1"/>
    <dgm:cxn modelId="{B128798D-1E81-EA40-86AB-81509CDEE5CD}" type="presParOf" srcId="{974F300E-4386-5845-9047-D2E50BE5B9DF}" destId="{731680F6-F070-374C-97C4-FB0156E03231}" srcOrd="27" destOrd="0" presId="urn:microsoft.com/office/officeart/2005/8/layout/cycle1"/>
    <dgm:cxn modelId="{8B4F7367-8068-2546-8F4A-7D4074D0232C}" type="presParOf" srcId="{974F300E-4386-5845-9047-D2E50BE5B9DF}" destId="{12C576B8-5B2D-B04B-98C4-29D5E499FD83}" srcOrd="28" destOrd="0" presId="urn:microsoft.com/office/officeart/2005/8/layout/cycle1"/>
    <dgm:cxn modelId="{960A0033-388C-1F47-B24F-101683B8D6BE}" type="presParOf" srcId="{974F300E-4386-5845-9047-D2E50BE5B9DF}" destId="{C4FE94AE-AFAE-8743-9525-171FDA850E0F}" srcOrd="29" destOrd="0" presId="urn:microsoft.com/office/officeart/2005/8/layout/cycle1"/>
    <dgm:cxn modelId="{767B3578-4976-9649-BBAC-600280D8B9A0}" type="presParOf" srcId="{974F300E-4386-5845-9047-D2E50BE5B9DF}" destId="{FBD4D212-3E98-9843-8795-297F9EDDD657}" srcOrd="30" destOrd="0" presId="urn:microsoft.com/office/officeart/2005/8/layout/cycle1"/>
    <dgm:cxn modelId="{E7F7BEBC-CA34-504B-9D13-C76E01666893}" type="presParOf" srcId="{974F300E-4386-5845-9047-D2E50BE5B9DF}" destId="{54CDBF4B-9D09-3242-A1D5-0506BD1712C5}" srcOrd="31" destOrd="0" presId="urn:microsoft.com/office/officeart/2005/8/layout/cycle1"/>
    <dgm:cxn modelId="{57EA0654-B847-4147-8B54-04ABADC59DBF}" type="presParOf" srcId="{974F300E-4386-5845-9047-D2E50BE5B9DF}" destId="{49452468-AA65-834B-B75D-72A0A7810E13}" srcOrd="32" destOrd="0" presId="urn:microsoft.com/office/officeart/2005/8/layout/cycle1"/>
    <dgm:cxn modelId="{7F964943-02E2-7E49-B586-DA15A33D92E8}" type="presParOf" srcId="{974F300E-4386-5845-9047-D2E50BE5B9DF}" destId="{B0C742D0-6463-FF41-BE88-36D0AF1ED5D5}" srcOrd="33" destOrd="0" presId="urn:microsoft.com/office/officeart/2005/8/layout/cycle1"/>
    <dgm:cxn modelId="{9BDE082C-3253-974E-AFD9-CBA693470CD4}" type="presParOf" srcId="{974F300E-4386-5845-9047-D2E50BE5B9DF}" destId="{CE064FAD-9527-C04A-986D-ADE7F29D4AAF}" srcOrd="34" destOrd="0" presId="urn:microsoft.com/office/officeart/2005/8/layout/cycle1"/>
    <dgm:cxn modelId="{FCFF7914-601C-C942-A4D4-E5E9DE9CBDC5}" type="presParOf" srcId="{974F300E-4386-5845-9047-D2E50BE5B9DF}" destId="{7C0589C6-43EC-854D-966B-B0C5FE9A8192}" srcOrd="3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A8A36-05F4-4B4C-B207-6FB4CBC9688F}">
      <dsp:nvSpPr>
        <dsp:cNvPr id="0" name=""/>
        <dsp:cNvSpPr/>
      </dsp:nvSpPr>
      <dsp:spPr>
        <a:xfrm>
          <a:off x="3056779" y="1507"/>
          <a:ext cx="1292496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 Nisan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3056779" y="1507"/>
        <a:ext cx="1292496" cy="549175"/>
      </dsp:txXfrm>
    </dsp:sp>
    <dsp:sp modelId="{2990F259-A510-7044-A15A-189FB55AE5CB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8197564"/>
            <a:gd name="adj4" fmla="val 175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EA7D1D-8D8A-4A4B-812D-D24179AFED27}">
      <dsp:nvSpPr>
        <dsp:cNvPr id="0" name=""/>
        <dsp:cNvSpPr/>
      </dsp:nvSpPr>
      <dsp:spPr>
        <a:xfrm>
          <a:off x="4160798" y="570686"/>
          <a:ext cx="1056152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2 Iyar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160798" y="570686"/>
        <a:ext cx="1056152" cy="549175"/>
      </dsp:txXfrm>
    </dsp:sp>
    <dsp:sp modelId="{2257407E-2335-6E46-9533-50F1A4869162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20107283"/>
            <a:gd name="adj4" fmla="val 194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67F156-8EB3-F044-8664-8B186FD19D40}">
      <dsp:nvSpPr>
        <dsp:cNvPr id="0" name=""/>
        <dsp:cNvSpPr/>
      </dsp:nvSpPr>
      <dsp:spPr>
        <a:xfrm>
          <a:off x="4662730" y="1556533"/>
          <a:ext cx="1190646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3 Sivan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662730" y="1556533"/>
        <a:ext cx="1190646" cy="549175"/>
      </dsp:txXfrm>
    </dsp:sp>
    <dsp:sp modelId="{DC85BF06-3190-2C49-B38C-CC01414F9567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322868"/>
            <a:gd name="adj4" fmla="val 211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5B6194-0CD3-0046-9C07-12EA626BEFA3}">
      <dsp:nvSpPr>
        <dsp:cNvPr id="0" name=""/>
        <dsp:cNvSpPr/>
      </dsp:nvSpPr>
      <dsp:spPr>
        <a:xfrm>
          <a:off x="4676064" y="2694890"/>
          <a:ext cx="1163978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4 Tammuz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676064" y="2694890"/>
        <a:ext cx="1163978" cy="549175"/>
      </dsp:txXfrm>
    </dsp:sp>
    <dsp:sp modelId="{76EDA6DC-5A32-7640-86D9-A3D1F65AC2D3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997564"/>
            <a:gd name="adj4" fmla="val 13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E0E30D-6CC1-3143-BC4A-4FF2C5039316}">
      <dsp:nvSpPr>
        <dsp:cNvPr id="0" name=""/>
        <dsp:cNvSpPr/>
      </dsp:nvSpPr>
      <dsp:spPr>
        <a:xfrm>
          <a:off x="4000430" y="3680737"/>
          <a:ext cx="1376888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5 Av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000430" y="3680737"/>
        <a:ext cx="1376888" cy="549175"/>
      </dsp:txXfrm>
    </dsp:sp>
    <dsp:sp modelId="{37E24780-EDFC-1D4D-B756-C90BE821441B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3907283"/>
            <a:gd name="adj4" fmla="val 32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6C208F-01F8-574D-980A-D40F886CF760}">
      <dsp:nvSpPr>
        <dsp:cNvPr id="0" name=""/>
        <dsp:cNvSpPr/>
      </dsp:nvSpPr>
      <dsp:spPr>
        <a:xfrm>
          <a:off x="3128013" y="4249916"/>
          <a:ext cx="1150029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6 </a:t>
          </a:r>
          <a:r>
            <a:rPr lang="en-US" sz="1600" kern="12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Ellul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3128013" y="4249916"/>
        <a:ext cx="1150029" cy="549175"/>
      </dsp:txXfrm>
    </dsp:sp>
    <dsp:sp modelId="{DAE7F6D9-575B-6C47-9F2C-6177EB4BA541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5722868"/>
            <a:gd name="adj4" fmla="val 49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CE740F-E5F8-1040-9068-3C0CA6A81D60}">
      <dsp:nvSpPr>
        <dsp:cNvPr id="0" name=""/>
        <dsp:cNvSpPr/>
      </dsp:nvSpPr>
      <dsp:spPr>
        <a:xfrm>
          <a:off x="2124146" y="4249916"/>
          <a:ext cx="881048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7 Tishri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2124146" y="4249916"/>
        <a:ext cx="881048" cy="549175"/>
      </dsp:txXfrm>
    </dsp:sp>
    <dsp:sp modelId="{7D368AA8-A897-6A44-B2ED-5420DBBF55CD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7397564"/>
            <a:gd name="adj4" fmla="val 67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444405-91CC-BC45-909E-8AE477F1EC7C}">
      <dsp:nvSpPr>
        <dsp:cNvPr id="0" name=""/>
        <dsp:cNvSpPr/>
      </dsp:nvSpPr>
      <dsp:spPr>
        <a:xfrm>
          <a:off x="979513" y="3680737"/>
          <a:ext cx="1198620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8 </a:t>
          </a:r>
          <a:r>
            <a:rPr lang="en-US" sz="1600" kern="12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Cheshvan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979513" y="3680737"/>
        <a:ext cx="1198620" cy="549175"/>
      </dsp:txXfrm>
    </dsp:sp>
    <dsp:sp modelId="{0EBEA1BD-8C57-A847-A4A1-BD492A397D4A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9307283"/>
            <a:gd name="adj4" fmla="val 86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DCBC3D-EF34-4444-B52C-E59D1C44CC9D}">
      <dsp:nvSpPr>
        <dsp:cNvPr id="0" name=""/>
        <dsp:cNvSpPr/>
      </dsp:nvSpPr>
      <dsp:spPr>
        <a:xfrm>
          <a:off x="402393" y="2694890"/>
          <a:ext cx="1214502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9 Kislev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02393" y="2694890"/>
        <a:ext cx="1214502" cy="549175"/>
      </dsp:txXfrm>
    </dsp:sp>
    <dsp:sp modelId="{CDA9BE8C-41E5-BF45-BAB4-5B91BDDEFF8D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1122868"/>
            <a:gd name="adj4" fmla="val 103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C576B8-5B2D-B04B-98C4-29D5E499FD83}">
      <dsp:nvSpPr>
        <dsp:cNvPr id="0" name=""/>
        <dsp:cNvSpPr/>
      </dsp:nvSpPr>
      <dsp:spPr>
        <a:xfrm>
          <a:off x="395023" y="1556533"/>
          <a:ext cx="1229242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10 Tevet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395023" y="1556533"/>
        <a:ext cx="1229242" cy="549175"/>
      </dsp:txXfrm>
    </dsp:sp>
    <dsp:sp modelId="{C4FE94AE-AFAE-8743-9525-171FDA850E0F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2797564"/>
            <a:gd name="adj4" fmla="val 121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CDBF4B-9D09-3242-A1D5-0506BD1712C5}">
      <dsp:nvSpPr>
        <dsp:cNvPr id="0" name=""/>
        <dsp:cNvSpPr/>
      </dsp:nvSpPr>
      <dsp:spPr>
        <a:xfrm>
          <a:off x="1016442" y="570686"/>
          <a:ext cx="1124761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11 Shevat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1016442" y="570686"/>
        <a:ext cx="1124761" cy="549175"/>
      </dsp:txXfrm>
    </dsp:sp>
    <dsp:sp modelId="{49452468-AA65-834B-B75D-72A0A7810E13}">
      <dsp:nvSpPr>
        <dsp:cNvPr id="0" name=""/>
        <dsp:cNvSpPr/>
      </dsp:nvSpPr>
      <dsp:spPr>
        <a:xfrm>
          <a:off x="882605" y="40877"/>
          <a:ext cx="4630303" cy="4630303"/>
        </a:xfrm>
        <a:prstGeom prst="circularArrow">
          <a:avLst>
            <a:gd name="adj1" fmla="val 2311"/>
            <a:gd name="adj2" fmla="val 139396"/>
            <a:gd name="adj3" fmla="val 14707283"/>
            <a:gd name="adj4" fmla="val 140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064FAD-9527-C04A-986D-ADE7F29D4AAF}">
      <dsp:nvSpPr>
        <dsp:cNvPr id="0" name=""/>
        <dsp:cNvSpPr/>
      </dsp:nvSpPr>
      <dsp:spPr>
        <a:xfrm>
          <a:off x="2157826" y="1497"/>
          <a:ext cx="737773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12 Adar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2157826" y="1497"/>
        <a:ext cx="737773" cy="549175"/>
      </dsp:txXfrm>
    </dsp:sp>
    <dsp:sp modelId="{7C0589C6-43EC-854D-966B-B0C5FE9A8192}">
      <dsp:nvSpPr>
        <dsp:cNvPr id="0" name=""/>
        <dsp:cNvSpPr/>
      </dsp:nvSpPr>
      <dsp:spPr>
        <a:xfrm>
          <a:off x="680058" y="85637"/>
          <a:ext cx="4630303" cy="4630303"/>
        </a:xfrm>
        <a:prstGeom prst="circularArrow">
          <a:avLst>
            <a:gd name="adj1" fmla="val 2311"/>
            <a:gd name="adj2" fmla="val 139396"/>
            <a:gd name="adj3" fmla="val 16522868"/>
            <a:gd name="adj4" fmla="val 157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A8A36-05F4-4B4C-B207-6FB4CBC9688F}">
      <dsp:nvSpPr>
        <dsp:cNvPr id="0" name=""/>
        <dsp:cNvSpPr/>
      </dsp:nvSpPr>
      <dsp:spPr>
        <a:xfrm>
          <a:off x="3056779" y="1507"/>
          <a:ext cx="1292496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 Nisan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3056779" y="1507"/>
        <a:ext cx="1292496" cy="549175"/>
      </dsp:txXfrm>
    </dsp:sp>
    <dsp:sp modelId="{2990F259-A510-7044-A15A-189FB55AE5CB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8197564"/>
            <a:gd name="adj4" fmla="val 175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EA7D1D-8D8A-4A4B-812D-D24179AFED27}">
      <dsp:nvSpPr>
        <dsp:cNvPr id="0" name=""/>
        <dsp:cNvSpPr/>
      </dsp:nvSpPr>
      <dsp:spPr>
        <a:xfrm>
          <a:off x="4160798" y="570686"/>
          <a:ext cx="1056152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2 Iyar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160798" y="570686"/>
        <a:ext cx="1056152" cy="549175"/>
      </dsp:txXfrm>
    </dsp:sp>
    <dsp:sp modelId="{2257407E-2335-6E46-9533-50F1A4869162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20107283"/>
            <a:gd name="adj4" fmla="val 194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67F156-8EB3-F044-8664-8B186FD19D40}">
      <dsp:nvSpPr>
        <dsp:cNvPr id="0" name=""/>
        <dsp:cNvSpPr/>
      </dsp:nvSpPr>
      <dsp:spPr>
        <a:xfrm>
          <a:off x="4662730" y="1556533"/>
          <a:ext cx="1190646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3 Sivan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662730" y="1556533"/>
        <a:ext cx="1190646" cy="549175"/>
      </dsp:txXfrm>
    </dsp:sp>
    <dsp:sp modelId="{DC85BF06-3190-2C49-B38C-CC01414F9567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322868"/>
            <a:gd name="adj4" fmla="val 211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5B6194-0CD3-0046-9C07-12EA626BEFA3}">
      <dsp:nvSpPr>
        <dsp:cNvPr id="0" name=""/>
        <dsp:cNvSpPr/>
      </dsp:nvSpPr>
      <dsp:spPr>
        <a:xfrm>
          <a:off x="4676064" y="2694890"/>
          <a:ext cx="1163978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4 Tammuz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676064" y="2694890"/>
        <a:ext cx="1163978" cy="549175"/>
      </dsp:txXfrm>
    </dsp:sp>
    <dsp:sp modelId="{76EDA6DC-5A32-7640-86D9-A3D1F65AC2D3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997564"/>
            <a:gd name="adj4" fmla="val 13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E0E30D-6CC1-3143-BC4A-4FF2C5039316}">
      <dsp:nvSpPr>
        <dsp:cNvPr id="0" name=""/>
        <dsp:cNvSpPr/>
      </dsp:nvSpPr>
      <dsp:spPr>
        <a:xfrm>
          <a:off x="4000430" y="3680737"/>
          <a:ext cx="1376888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5 Av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000430" y="3680737"/>
        <a:ext cx="1376888" cy="549175"/>
      </dsp:txXfrm>
    </dsp:sp>
    <dsp:sp modelId="{37E24780-EDFC-1D4D-B756-C90BE821441B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3907283"/>
            <a:gd name="adj4" fmla="val 32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6C208F-01F8-574D-980A-D40F886CF760}">
      <dsp:nvSpPr>
        <dsp:cNvPr id="0" name=""/>
        <dsp:cNvSpPr/>
      </dsp:nvSpPr>
      <dsp:spPr>
        <a:xfrm>
          <a:off x="3128013" y="4249916"/>
          <a:ext cx="1150029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6 </a:t>
          </a:r>
          <a:r>
            <a:rPr lang="en-US" sz="1600" kern="12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Ellul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3128013" y="4249916"/>
        <a:ext cx="1150029" cy="549175"/>
      </dsp:txXfrm>
    </dsp:sp>
    <dsp:sp modelId="{DAE7F6D9-575B-6C47-9F2C-6177EB4BA541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5722868"/>
            <a:gd name="adj4" fmla="val 49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CE740F-E5F8-1040-9068-3C0CA6A81D60}">
      <dsp:nvSpPr>
        <dsp:cNvPr id="0" name=""/>
        <dsp:cNvSpPr/>
      </dsp:nvSpPr>
      <dsp:spPr>
        <a:xfrm>
          <a:off x="2124146" y="4249916"/>
          <a:ext cx="881048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7 Tishri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2124146" y="4249916"/>
        <a:ext cx="881048" cy="549175"/>
      </dsp:txXfrm>
    </dsp:sp>
    <dsp:sp modelId="{7D368AA8-A897-6A44-B2ED-5420DBBF55CD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7397564"/>
            <a:gd name="adj4" fmla="val 67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444405-91CC-BC45-909E-8AE477F1EC7C}">
      <dsp:nvSpPr>
        <dsp:cNvPr id="0" name=""/>
        <dsp:cNvSpPr/>
      </dsp:nvSpPr>
      <dsp:spPr>
        <a:xfrm>
          <a:off x="979513" y="3680737"/>
          <a:ext cx="1198620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8 </a:t>
          </a:r>
          <a:r>
            <a:rPr lang="en-US" sz="1600" kern="12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Cheshvan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979513" y="3680737"/>
        <a:ext cx="1198620" cy="549175"/>
      </dsp:txXfrm>
    </dsp:sp>
    <dsp:sp modelId="{0EBEA1BD-8C57-A847-A4A1-BD492A397D4A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9307283"/>
            <a:gd name="adj4" fmla="val 86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DCBC3D-EF34-4444-B52C-E59D1C44CC9D}">
      <dsp:nvSpPr>
        <dsp:cNvPr id="0" name=""/>
        <dsp:cNvSpPr/>
      </dsp:nvSpPr>
      <dsp:spPr>
        <a:xfrm>
          <a:off x="402393" y="2694890"/>
          <a:ext cx="1214502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9 Kislev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02393" y="2694890"/>
        <a:ext cx="1214502" cy="549175"/>
      </dsp:txXfrm>
    </dsp:sp>
    <dsp:sp modelId="{CDA9BE8C-41E5-BF45-BAB4-5B91BDDEFF8D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1122868"/>
            <a:gd name="adj4" fmla="val 103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C576B8-5B2D-B04B-98C4-29D5E499FD83}">
      <dsp:nvSpPr>
        <dsp:cNvPr id="0" name=""/>
        <dsp:cNvSpPr/>
      </dsp:nvSpPr>
      <dsp:spPr>
        <a:xfrm>
          <a:off x="395023" y="1556533"/>
          <a:ext cx="1229242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10 Tevet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395023" y="1556533"/>
        <a:ext cx="1229242" cy="549175"/>
      </dsp:txXfrm>
    </dsp:sp>
    <dsp:sp modelId="{C4FE94AE-AFAE-8743-9525-171FDA850E0F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2797564"/>
            <a:gd name="adj4" fmla="val 121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CDBF4B-9D09-3242-A1D5-0506BD1712C5}">
      <dsp:nvSpPr>
        <dsp:cNvPr id="0" name=""/>
        <dsp:cNvSpPr/>
      </dsp:nvSpPr>
      <dsp:spPr>
        <a:xfrm>
          <a:off x="1016442" y="570686"/>
          <a:ext cx="1124761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11 Shevat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1016442" y="570686"/>
        <a:ext cx="1124761" cy="549175"/>
      </dsp:txXfrm>
    </dsp:sp>
    <dsp:sp modelId="{49452468-AA65-834B-B75D-72A0A7810E13}">
      <dsp:nvSpPr>
        <dsp:cNvPr id="0" name=""/>
        <dsp:cNvSpPr/>
      </dsp:nvSpPr>
      <dsp:spPr>
        <a:xfrm>
          <a:off x="882605" y="40877"/>
          <a:ext cx="4630303" cy="4630303"/>
        </a:xfrm>
        <a:prstGeom prst="circularArrow">
          <a:avLst>
            <a:gd name="adj1" fmla="val 2311"/>
            <a:gd name="adj2" fmla="val 139396"/>
            <a:gd name="adj3" fmla="val 14707283"/>
            <a:gd name="adj4" fmla="val 140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064FAD-9527-C04A-986D-ADE7F29D4AAF}">
      <dsp:nvSpPr>
        <dsp:cNvPr id="0" name=""/>
        <dsp:cNvSpPr/>
      </dsp:nvSpPr>
      <dsp:spPr>
        <a:xfrm>
          <a:off x="2157826" y="1497"/>
          <a:ext cx="737773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12 Adar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2157826" y="1497"/>
        <a:ext cx="737773" cy="549175"/>
      </dsp:txXfrm>
    </dsp:sp>
    <dsp:sp modelId="{7C0589C6-43EC-854D-966B-B0C5FE9A8192}">
      <dsp:nvSpPr>
        <dsp:cNvPr id="0" name=""/>
        <dsp:cNvSpPr/>
      </dsp:nvSpPr>
      <dsp:spPr>
        <a:xfrm>
          <a:off x="680058" y="85637"/>
          <a:ext cx="4630303" cy="4630303"/>
        </a:xfrm>
        <a:prstGeom prst="circularArrow">
          <a:avLst>
            <a:gd name="adj1" fmla="val 2311"/>
            <a:gd name="adj2" fmla="val 139396"/>
            <a:gd name="adj3" fmla="val 16522868"/>
            <a:gd name="adj4" fmla="val 157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A8A36-05F4-4B4C-B207-6FB4CBC9688F}">
      <dsp:nvSpPr>
        <dsp:cNvPr id="0" name=""/>
        <dsp:cNvSpPr/>
      </dsp:nvSpPr>
      <dsp:spPr>
        <a:xfrm>
          <a:off x="3056779" y="1507"/>
          <a:ext cx="1292496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 Nisan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3056779" y="1507"/>
        <a:ext cx="1292496" cy="549175"/>
      </dsp:txXfrm>
    </dsp:sp>
    <dsp:sp modelId="{2990F259-A510-7044-A15A-189FB55AE5CB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8197564"/>
            <a:gd name="adj4" fmla="val 175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EA7D1D-8D8A-4A4B-812D-D24179AFED27}">
      <dsp:nvSpPr>
        <dsp:cNvPr id="0" name=""/>
        <dsp:cNvSpPr/>
      </dsp:nvSpPr>
      <dsp:spPr>
        <a:xfrm>
          <a:off x="4160798" y="570686"/>
          <a:ext cx="1056152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2 Iyar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160798" y="570686"/>
        <a:ext cx="1056152" cy="549175"/>
      </dsp:txXfrm>
    </dsp:sp>
    <dsp:sp modelId="{2257407E-2335-6E46-9533-50F1A4869162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20107283"/>
            <a:gd name="adj4" fmla="val 194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67F156-8EB3-F044-8664-8B186FD19D40}">
      <dsp:nvSpPr>
        <dsp:cNvPr id="0" name=""/>
        <dsp:cNvSpPr/>
      </dsp:nvSpPr>
      <dsp:spPr>
        <a:xfrm>
          <a:off x="4662730" y="1556533"/>
          <a:ext cx="1190646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3 Sivan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662730" y="1556533"/>
        <a:ext cx="1190646" cy="549175"/>
      </dsp:txXfrm>
    </dsp:sp>
    <dsp:sp modelId="{DC85BF06-3190-2C49-B38C-CC01414F9567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322868"/>
            <a:gd name="adj4" fmla="val 211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5B6194-0CD3-0046-9C07-12EA626BEFA3}">
      <dsp:nvSpPr>
        <dsp:cNvPr id="0" name=""/>
        <dsp:cNvSpPr/>
      </dsp:nvSpPr>
      <dsp:spPr>
        <a:xfrm>
          <a:off x="4676064" y="2694890"/>
          <a:ext cx="1163978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4 Tammuz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676064" y="2694890"/>
        <a:ext cx="1163978" cy="549175"/>
      </dsp:txXfrm>
    </dsp:sp>
    <dsp:sp modelId="{76EDA6DC-5A32-7640-86D9-A3D1F65AC2D3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997564"/>
            <a:gd name="adj4" fmla="val 13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E0E30D-6CC1-3143-BC4A-4FF2C5039316}">
      <dsp:nvSpPr>
        <dsp:cNvPr id="0" name=""/>
        <dsp:cNvSpPr/>
      </dsp:nvSpPr>
      <dsp:spPr>
        <a:xfrm>
          <a:off x="4000430" y="3680737"/>
          <a:ext cx="1376888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5 Av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000430" y="3680737"/>
        <a:ext cx="1376888" cy="549175"/>
      </dsp:txXfrm>
    </dsp:sp>
    <dsp:sp modelId="{37E24780-EDFC-1D4D-B756-C90BE821441B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3907283"/>
            <a:gd name="adj4" fmla="val 32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6C208F-01F8-574D-980A-D40F886CF760}">
      <dsp:nvSpPr>
        <dsp:cNvPr id="0" name=""/>
        <dsp:cNvSpPr/>
      </dsp:nvSpPr>
      <dsp:spPr>
        <a:xfrm>
          <a:off x="3128013" y="4249916"/>
          <a:ext cx="1150029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6 </a:t>
          </a:r>
          <a:r>
            <a:rPr lang="en-US" sz="1600" kern="12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Ellul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3128013" y="4249916"/>
        <a:ext cx="1150029" cy="549175"/>
      </dsp:txXfrm>
    </dsp:sp>
    <dsp:sp modelId="{DAE7F6D9-575B-6C47-9F2C-6177EB4BA541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5722868"/>
            <a:gd name="adj4" fmla="val 49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CE740F-E5F8-1040-9068-3C0CA6A81D60}">
      <dsp:nvSpPr>
        <dsp:cNvPr id="0" name=""/>
        <dsp:cNvSpPr/>
      </dsp:nvSpPr>
      <dsp:spPr>
        <a:xfrm>
          <a:off x="2124146" y="4249916"/>
          <a:ext cx="881048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7 Tishri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2124146" y="4249916"/>
        <a:ext cx="881048" cy="549175"/>
      </dsp:txXfrm>
    </dsp:sp>
    <dsp:sp modelId="{7D368AA8-A897-6A44-B2ED-5420DBBF55CD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7397564"/>
            <a:gd name="adj4" fmla="val 67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444405-91CC-BC45-909E-8AE477F1EC7C}">
      <dsp:nvSpPr>
        <dsp:cNvPr id="0" name=""/>
        <dsp:cNvSpPr/>
      </dsp:nvSpPr>
      <dsp:spPr>
        <a:xfrm>
          <a:off x="979513" y="3680737"/>
          <a:ext cx="1198620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8 </a:t>
          </a:r>
          <a:r>
            <a:rPr lang="en-US" sz="1600" kern="12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Cheshvan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979513" y="3680737"/>
        <a:ext cx="1198620" cy="549175"/>
      </dsp:txXfrm>
    </dsp:sp>
    <dsp:sp modelId="{0EBEA1BD-8C57-A847-A4A1-BD492A397D4A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9307283"/>
            <a:gd name="adj4" fmla="val 86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DCBC3D-EF34-4444-B52C-E59D1C44CC9D}">
      <dsp:nvSpPr>
        <dsp:cNvPr id="0" name=""/>
        <dsp:cNvSpPr/>
      </dsp:nvSpPr>
      <dsp:spPr>
        <a:xfrm>
          <a:off x="402393" y="2694890"/>
          <a:ext cx="1214502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9 Kislev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02393" y="2694890"/>
        <a:ext cx="1214502" cy="549175"/>
      </dsp:txXfrm>
    </dsp:sp>
    <dsp:sp modelId="{CDA9BE8C-41E5-BF45-BAB4-5B91BDDEFF8D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1122868"/>
            <a:gd name="adj4" fmla="val 103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C576B8-5B2D-B04B-98C4-29D5E499FD83}">
      <dsp:nvSpPr>
        <dsp:cNvPr id="0" name=""/>
        <dsp:cNvSpPr/>
      </dsp:nvSpPr>
      <dsp:spPr>
        <a:xfrm>
          <a:off x="395023" y="1556533"/>
          <a:ext cx="1229242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10 Tevet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395023" y="1556533"/>
        <a:ext cx="1229242" cy="549175"/>
      </dsp:txXfrm>
    </dsp:sp>
    <dsp:sp modelId="{C4FE94AE-AFAE-8743-9525-171FDA850E0F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2797564"/>
            <a:gd name="adj4" fmla="val 121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CDBF4B-9D09-3242-A1D5-0506BD1712C5}">
      <dsp:nvSpPr>
        <dsp:cNvPr id="0" name=""/>
        <dsp:cNvSpPr/>
      </dsp:nvSpPr>
      <dsp:spPr>
        <a:xfrm>
          <a:off x="1016442" y="570686"/>
          <a:ext cx="1124761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11 Shevat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1016442" y="570686"/>
        <a:ext cx="1124761" cy="549175"/>
      </dsp:txXfrm>
    </dsp:sp>
    <dsp:sp modelId="{49452468-AA65-834B-B75D-72A0A7810E13}">
      <dsp:nvSpPr>
        <dsp:cNvPr id="0" name=""/>
        <dsp:cNvSpPr/>
      </dsp:nvSpPr>
      <dsp:spPr>
        <a:xfrm>
          <a:off x="882605" y="40877"/>
          <a:ext cx="4630303" cy="4630303"/>
        </a:xfrm>
        <a:prstGeom prst="circularArrow">
          <a:avLst>
            <a:gd name="adj1" fmla="val 2311"/>
            <a:gd name="adj2" fmla="val 139396"/>
            <a:gd name="adj3" fmla="val 14707283"/>
            <a:gd name="adj4" fmla="val 140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064FAD-9527-C04A-986D-ADE7F29D4AAF}">
      <dsp:nvSpPr>
        <dsp:cNvPr id="0" name=""/>
        <dsp:cNvSpPr/>
      </dsp:nvSpPr>
      <dsp:spPr>
        <a:xfrm>
          <a:off x="2157826" y="1497"/>
          <a:ext cx="737773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12 Adar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2157826" y="1497"/>
        <a:ext cx="737773" cy="549175"/>
      </dsp:txXfrm>
    </dsp:sp>
    <dsp:sp modelId="{7C0589C6-43EC-854D-966B-B0C5FE9A8192}">
      <dsp:nvSpPr>
        <dsp:cNvPr id="0" name=""/>
        <dsp:cNvSpPr/>
      </dsp:nvSpPr>
      <dsp:spPr>
        <a:xfrm>
          <a:off x="680058" y="85637"/>
          <a:ext cx="4630303" cy="4630303"/>
        </a:xfrm>
        <a:prstGeom prst="circularArrow">
          <a:avLst>
            <a:gd name="adj1" fmla="val 2311"/>
            <a:gd name="adj2" fmla="val 139396"/>
            <a:gd name="adj3" fmla="val 16522868"/>
            <a:gd name="adj4" fmla="val 157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A8A36-05F4-4B4C-B207-6FB4CBC9688F}">
      <dsp:nvSpPr>
        <dsp:cNvPr id="0" name=""/>
        <dsp:cNvSpPr/>
      </dsp:nvSpPr>
      <dsp:spPr>
        <a:xfrm>
          <a:off x="3056779" y="1507"/>
          <a:ext cx="1292496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 Nisan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3056779" y="1507"/>
        <a:ext cx="1292496" cy="549175"/>
      </dsp:txXfrm>
    </dsp:sp>
    <dsp:sp modelId="{2990F259-A510-7044-A15A-189FB55AE5CB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8197564"/>
            <a:gd name="adj4" fmla="val 175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EA7D1D-8D8A-4A4B-812D-D24179AFED27}">
      <dsp:nvSpPr>
        <dsp:cNvPr id="0" name=""/>
        <dsp:cNvSpPr/>
      </dsp:nvSpPr>
      <dsp:spPr>
        <a:xfrm>
          <a:off x="4160798" y="570686"/>
          <a:ext cx="1056152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2 Iyar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160798" y="570686"/>
        <a:ext cx="1056152" cy="549175"/>
      </dsp:txXfrm>
    </dsp:sp>
    <dsp:sp modelId="{2257407E-2335-6E46-9533-50F1A4869162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20107283"/>
            <a:gd name="adj4" fmla="val 194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67F156-8EB3-F044-8664-8B186FD19D40}">
      <dsp:nvSpPr>
        <dsp:cNvPr id="0" name=""/>
        <dsp:cNvSpPr/>
      </dsp:nvSpPr>
      <dsp:spPr>
        <a:xfrm>
          <a:off x="4662730" y="1556533"/>
          <a:ext cx="1190646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3 Sivan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662730" y="1556533"/>
        <a:ext cx="1190646" cy="549175"/>
      </dsp:txXfrm>
    </dsp:sp>
    <dsp:sp modelId="{DC85BF06-3190-2C49-B38C-CC01414F9567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322868"/>
            <a:gd name="adj4" fmla="val 211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5B6194-0CD3-0046-9C07-12EA626BEFA3}">
      <dsp:nvSpPr>
        <dsp:cNvPr id="0" name=""/>
        <dsp:cNvSpPr/>
      </dsp:nvSpPr>
      <dsp:spPr>
        <a:xfrm>
          <a:off x="4676064" y="2694890"/>
          <a:ext cx="1163978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4 Tammuz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676064" y="2694890"/>
        <a:ext cx="1163978" cy="549175"/>
      </dsp:txXfrm>
    </dsp:sp>
    <dsp:sp modelId="{76EDA6DC-5A32-7640-86D9-A3D1F65AC2D3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997564"/>
            <a:gd name="adj4" fmla="val 13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E0E30D-6CC1-3143-BC4A-4FF2C5039316}">
      <dsp:nvSpPr>
        <dsp:cNvPr id="0" name=""/>
        <dsp:cNvSpPr/>
      </dsp:nvSpPr>
      <dsp:spPr>
        <a:xfrm>
          <a:off x="4000430" y="3680737"/>
          <a:ext cx="1376888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5 Av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000430" y="3680737"/>
        <a:ext cx="1376888" cy="549175"/>
      </dsp:txXfrm>
    </dsp:sp>
    <dsp:sp modelId="{37E24780-EDFC-1D4D-B756-C90BE821441B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3907283"/>
            <a:gd name="adj4" fmla="val 32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6C208F-01F8-574D-980A-D40F886CF760}">
      <dsp:nvSpPr>
        <dsp:cNvPr id="0" name=""/>
        <dsp:cNvSpPr/>
      </dsp:nvSpPr>
      <dsp:spPr>
        <a:xfrm>
          <a:off x="3128013" y="4249916"/>
          <a:ext cx="1150029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6 </a:t>
          </a:r>
          <a:r>
            <a:rPr lang="en-US" sz="1600" kern="12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Ellul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3128013" y="4249916"/>
        <a:ext cx="1150029" cy="549175"/>
      </dsp:txXfrm>
    </dsp:sp>
    <dsp:sp modelId="{DAE7F6D9-575B-6C47-9F2C-6177EB4BA541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5722868"/>
            <a:gd name="adj4" fmla="val 49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CE740F-E5F8-1040-9068-3C0CA6A81D60}">
      <dsp:nvSpPr>
        <dsp:cNvPr id="0" name=""/>
        <dsp:cNvSpPr/>
      </dsp:nvSpPr>
      <dsp:spPr>
        <a:xfrm>
          <a:off x="2124146" y="4249916"/>
          <a:ext cx="881048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7 Tishri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2124146" y="4249916"/>
        <a:ext cx="881048" cy="549175"/>
      </dsp:txXfrm>
    </dsp:sp>
    <dsp:sp modelId="{7D368AA8-A897-6A44-B2ED-5420DBBF55CD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7397564"/>
            <a:gd name="adj4" fmla="val 67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444405-91CC-BC45-909E-8AE477F1EC7C}">
      <dsp:nvSpPr>
        <dsp:cNvPr id="0" name=""/>
        <dsp:cNvSpPr/>
      </dsp:nvSpPr>
      <dsp:spPr>
        <a:xfrm>
          <a:off x="979513" y="3680737"/>
          <a:ext cx="1198620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8 </a:t>
          </a:r>
          <a:r>
            <a:rPr lang="en-US" sz="1600" kern="12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Cheshvan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979513" y="3680737"/>
        <a:ext cx="1198620" cy="549175"/>
      </dsp:txXfrm>
    </dsp:sp>
    <dsp:sp modelId="{0EBEA1BD-8C57-A847-A4A1-BD492A397D4A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9307283"/>
            <a:gd name="adj4" fmla="val 86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DCBC3D-EF34-4444-B52C-E59D1C44CC9D}">
      <dsp:nvSpPr>
        <dsp:cNvPr id="0" name=""/>
        <dsp:cNvSpPr/>
      </dsp:nvSpPr>
      <dsp:spPr>
        <a:xfrm>
          <a:off x="402393" y="2694890"/>
          <a:ext cx="1214502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9 Kislev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02393" y="2694890"/>
        <a:ext cx="1214502" cy="549175"/>
      </dsp:txXfrm>
    </dsp:sp>
    <dsp:sp modelId="{CDA9BE8C-41E5-BF45-BAB4-5B91BDDEFF8D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1122868"/>
            <a:gd name="adj4" fmla="val 103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C576B8-5B2D-B04B-98C4-29D5E499FD83}">
      <dsp:nvSpPr>
        <dsp:cNvPr id="0" name=""/>
        <dsp:cNvSpPr/>
      </dsp:nvSpPr>
      <dsp:spPr>
        <a:xfrm>
          <a:off x="395023" y="1556533"/>
          <a:ext cx="1229242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10 Tevet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395023" y="1556533"/>
        <a:ext cx="1229242" cy="549175"/>
      </dsp:txXfrm>
    </dsp:sp>
    <dsp:sp modelId="{C4FE94AE-AFAE-8743-9525-171FDA850E0F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2797564"/>
            <a:gd name="adj4" fmla="val 121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CDBF4B-9D09-3242-A1D5-0506BD1712C5}">
      <dsp:nvSpPr>
        <dsp:cNvPr id="0" name=""/>
        <dsp:cNvSpPr/>
      </dsp:nvSpPr>
      <dsp:spPr>
        <a:xfrm>
          <a:off x="1016442" y="570686"/>
          <a:ext cx="1124761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11 Shevat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1016442" y="570686"/>
        <a:ext cx="1124761" cy="549175"/>
      </dsp:txXfrm>
    </dsp:sp>
    <dsp:sp modelId="{49452468-AA65-834B-B75D-72A0A7810E13}">
      <dsp:nvSpPr>
        <dsp:cNvPr id="0" name=""/>
        <dsp:cNvSpPr/>
      </dsp:nvSpPr>
      <dsp:spPr>
        <a:xfrm>
          <a:off x="882605" y="40877"/>
          <a:ext cx="4630303" cy="4630303"/>
        </a:xfrm>
        <a:prstGeom prst="circularArrow">
          <a:avLst>
            <a:gd name="adj1" fmla="val 2311"/>
            <a:gd name="adj2" fmla="val 139396"/>
            <a:gd name="adj3" fmla="val 14707283"/>
            <a:gd name="adj4" fmla="val 140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064FAD-9527-C04A-986D-ADE7F29D4AAF}">
      <dsp:nvSpPr>
        <dsp:cNvPr id="0" name=""/>
        <dsp:cNvSpPr/>
      </dsp:nvSpPr>
      <dsp:spPr>
        <a:xfrm>
          <a:off x="2157826" y="1497"/>
          <a:ext cx="737773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12 Adar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2157826" y="1497"/>
        <a:ext cx="737773" cy="549175"/>
      </dsp:txXfrm>
    </dsp:sp>
    <dsp:sp modelId="{7C0589C6-43EC-854D-966B-B0C5FE9A8192}">
      <dsp:nvSpPr>
        <dsp:cNvPr id="0" name=""/>
        <dsp:cNvSpPr/>
      </dsp:nvSpPr>
      <dsp:spPr>
        <a:xfrm>
          <a:off x="680058" y="85637"/>
          <a:ext cx="4630303" cy="4630303"/>
        </a:xfrm>
        <a:prstGeom prst="circularArrow">
          <a:avLst>
            <a:gd name="adj1" fmla="val 2311"/>
            <a:gd name="adj2" fmla="val 139396"/>
            <a:gd name="adj3" fmla="val 16522868"/>
            <a:gd name="adj4" fmla="val 157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A8A36-05F4-4B4C-B207-6FB4CBC9688F}">
      <dsp:nvSpPr>
        <dsp:cNvPr id="0" name=""/>
        <dsp:cNvSpPr/>
      </dsp:nvSpPr>
      <dsp:spPr>
        <a:xfrm>
          <a:off x="3056779" y="1507"/>
          <a:ext cx="1292496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 Nisan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3056779" y="1507"/>
        <a:ext cx="1292496" cy="549175"/>
      </dsp:txXfrm>
    </dsp:sp>
    <dsp:sp modelId="{2990F259-A510-7044-A15A-189FB55AE5CB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8197564"/>
            <a:gd name="adj4" fmla="val 175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EA7D1D-8D8A-4A4B-812D-D24179AFED27}">
      <dsp:nvSpPr>
        <dsp:cNvPr id="0" name=""/>
        <dsp:cNvSpPr/>
      </dsp:nvSpPr>
      <dsp:spPr>
        <a:xfrm>
          <a:off x="4160798" y="570686"/>
          <a:ext cx="1056152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2 Iyar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160798" y="570686"/>
        <a:ext cx="1056152" cy="549175"/>
      </dsp:txXfrm>
    </dsp:sp>
    <dsp:sp modelId="{2257407E-2335-6E46-9533-50F1A4869162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20107283"/>
            <a:gd name="adj4" fmla="val 194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67F156-8EB3-F044-8664-8B186FD19D40}">
      <dsp:nvSpPr>
        <dsp:cNvPr id="0" name=""/>
        <dsp:cNvSpPr/>
      </dsp:nvSpPr>
      <dsp:spPr>
        <a:xfrm>
          <a:off x="4662730" y="1556533"/>
          <a:ext cx="1190646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3 Sivan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662730" y="1556533"/>
        <a:ext cx="1190646" cy="549175"/>
      </dsp:txXfrm>
    </dsp:sp>
    <dsp:sp modelId="{DC85BF06-3190-2C49-B38C-CC01414F9567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322868"/>
            <a:gd name="adj4" fmla="val 211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5B6194-0CD3-0046-9C07-12EA626BEFA3}">
      <dsp:nvSpPr>
        <dsp:cNvPr id="0" name=""/>
        <dsp:cNvSpPr/>
      </dsp:nvSpPr>
      <dsp:spPr>
        <a:xfrm>
          <a:off x="4676064" y="2694890"/>
          <a:ext cx="1163978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4 Tammuz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676064" y="2694890"/>
        <a:ext cx="1163978" cy="549175"/>
      </dsp:txXfrm>
    </dsp:sp>
    <dsp:sp modelId="{76EDA6DC-5A32-7640-86D9-A3D1F65AC2D3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997564"/>
            <a:gd name="adj4" fmla="val 13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E0E30D-6CC1-3143-BC4A-4FF2C5039316}">
      <dsp:nvSpPr>
        <dsp:cNvPr id="0" name=""/>
        <dsp:cNvSpPr/>
      </dsp:nvSpPr>
      <dsp:spPr>
        <a:xfrm>
          <a:off x="4000430" y="3680737"/>
          <a:ext cx="1376888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5 Av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000430" y="3680737"/>
        <a:ext cx="1376888" cy="549175"/>
      </dsp:txXfrm>
    </dsp:sp>
    <dsp:sp modelId="{37E24780-EDFC-1D4D-B756-C90BE821441B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3907283"/>
            <a:gd name="adj4" fmla="val 32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6C208F-01F8-574D-980A-D40F886CF760}">
      <dsp:nvSpPr>
        <dsp:cNvPr id="0" name=""/>
        <dsp:cNvSpPr/>
      </dsp:nvSpPr>
      <dsp:spPr>
        <a:xfrm>
          <a:off x="3128013" y="4249916"/>
          <a:ext cx="1150029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6 </a:t>
          </a:r>
          <a:r>
            <a:rPr lang="en-US" sz="1600" kern="12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Ellul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3128013" y="4249916"/>
        <a:ext cx="1150029" cy="549175"/>
      </dsp:txXfrm>
    </dsp:sp>
    <dsp:sp modelId="{DAE7F6D9-575B-6C47-9F2C-6177EB4BA541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5722868"/>
            <a:gd name="adj4" fmla="val 49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CE740F-E5F8-1040-9068-3C0CA6A81D60}">
      <dsp:nvSpPr>
        <dsp:cNvPr id="0" name=""/>
        <dsp:cNvSpPr/>
      </dsp:nvSpPr>
      <dsp:spPr>
        <a:xfrm>
          <a:off x="2124146" y="4249916"/>
          <a:ext cx="881048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7 Tishri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2124146" y="4249916"/>
        <a:ext cx="881048" cy="549175"/>
      </dsp:txXfrm>
    </dsp:sp>
    <dsp:sp modelId="{7D368AA8-A897-6A44-B2ED-5420DBBF55CD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7397564"/>
            <a:gd name="adj4" fmla="val 67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444405-91CC-BC45-909E-8AE477F1EC7C}">
      <dsp:nvSpPr>
        <dsp:cNvPr id="0" name=""/>
        <dsp:cNvSpPr/>
      </dsp:nvSpPr>
      <dsp:spPr>
        <a:xfrm>
          <a:off x="979513" y="3680737"/>
          <a:ext cx="1198620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8 </a:t>
          </a:r>
          <a:r>
            <a:rPr lang="en-US" sz="1600" kern="12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Cheshvan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979513" y="3680737"/>
        <a:ext cx="1198620" cy="549175"/>
      </dsp:txXfrm>
    </dsp:sp>
    <dsp:sp modelId="{0EBEA1BD-8C57-A847-A4A1-BD492A397D4A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9307283"/>
            <a:gd name="adj4" fmla="val 86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DCBC3D-EF34-4444-B52C-E59D1C44CC9D}">
      <dsp:nvSpPr>
        <dsp:cNvPr id="0" name=""/>
        <dsp:cNvSpPr/>
      </dsp:nvSpPr>
      <dsp:spPr>
        <a:xfrm>
          <a:off x="402393" y="2694890"/>
          <a:ext cx="1214502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9 Kislev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02393" y="2694890"/>
        <a:ext cx="1214502" cy="549175"/>
      </dsp:txXfrm>
    </dsp:sp>
    <dsp:sp modelId="{CDA9BE8C-41E5-BF45-BAB4-5B91BDDEFF8D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1122868"/>
            <a:gd name="adj4" fmla="val 103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C576B8-5B2D-B04B-98C4-29D5E499FD83}">
      <dsp:nvSpPr>
        <dsp:cNvPr id="0" name=""/>
        <dsp:cNvSpPr/>
      </dsp:nvSpPr>
      <dsp:spPr>
        <a:xfrm>
          <a:off x="395023" y="1556533"/>
          <a:ext cx="1229242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10 Tevet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395023" y="1556533"/>
        <a:ext cx="1229242" cy="549175"/>
      </dsp:txXfrm>
    </dsp:sp>
    <dsp:sp modelId="{C4FE94AE-AFAE-8743-9525-171FDA850E0F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2797564"/>
            <a:gd name="adj4" fmla="val 121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CDBF4B-9D09-3242-A1D5-0506BD1712C5}">
      <dsp:nvSpPr>
        <dsp:cNvPr id="0" name=""/>
        <dsp:cNvSpPr/>
      </dsp:nvSpPr>
      <dsp:spPr>
        <a:xfrm>
          <a:off x="1016442" y="570686"/>
          <a:ext cx="1124761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11 Shevat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1016442" y="570686"/>
        <a:ext cx="1124761" cy="549175"/>
      </dsp:txXfrm>
    </dsp:sp>
    <dsp:sp modelId="{49452468-AA65-834B-B75D-72A0A7810E13}">
      <dsp:nvSpPr>
        <dsp:cNvPr id="0" name=""/>
        <dsp:cNvSpPr/>
      </dsp:nvSpPr>
      <dsp:spPr>
        <a:xfrm>
          <a:off x="882605" y="40877"/>
          <a:ext cx="4630303" cy="4630303"/>
        </a:xfrm>
        <a:prstGeom prst="circularArrow">
          <a:avLst>
            <a:gd name="adj1" fmla="val 2311"/>
            <a:gd name="adj2" fmla="val 139396"/>
            <a:gd name="adj3" fmla="val 14707283"/>
            <a:gd name="adj4" fmla="val 140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064FAD-9527-C04A-986D-ADE7F29D4AAF}">
      <dsp:nvSpPr>
        <dsp:cNvPr id="0" name=""/>
        <dsp:cNvSpPr/>
      </dsp:nvSpPr>
      <dsp:spPr>
        <a:xfrm>
          <a:off x="2157826" y="1497"/>
          <a:ext cx="737773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12 Adar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2157826" y="1497"/>
        <a:ext cx="737773" cy="549175"/>
      </dsp:txXfrm>
    </dsp:sp>
    <dsp:sp modelId="{7C0589C6-43EC-854D-966B-B0C5FE9A8192}">
      <dsp:nvSpPr>
        <dsp:cNvPr id="0" name=""/>
        <dsp:cNvSpPr/>
      </dsp:nvSpPr>
      <dsp:spPr>
        <a:xfrm>
          <a:off x="680058" y="85637"/>
          <a:ext cx="4630303" cy="4630303"/>
        </a:xfrm>
        <a:prstGeom prst="circularArrow">
          <a:avLst>
            <a:gd name="adj1" fmla="val 2311"/>
            <a:gd name="adj2" fmla="val 139396"/>
            <a:gd name="adj3" fmla="val 16522868"/>
            <a:gd name="adj4" fmla="val 157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A8A36-05F4-4B4C-B207-6FB4CBC9688F}">
      <dsp:nvSpPr>
        <dsp:cNvPr id="0" name=""/>
        <dsp:cNvSpPr/>
      </dsp:nvSpPr>
      <dsp:spPr>
        <a:xfrm>
          <a:off x="3056779" y="1507"/>
          <a:ext cx="1292496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 Nisan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3056779" y="1507"/>
        <a:ext cx="1292496" cy="549175"/>
      </dsp:txXfrm>
    </dsp:sp>
    <dsp:sp modelId="{2990F259-A510-7044-A15A-189FB55AE5CB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8197564"/>
            <a:gd name="adj4" fmla="val 175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EA7D1D-8D8A-4A4B-812D-D24179AFED27}">
      <dsp:nvSpPr>
        <dsp:cNvPr id="0" name=""/>
        <dsp:cNvSpPr/>
      </dsp:nvSpPr>
      <dsp:spPr>
        <a:xfrm>
          <a:off x="4160798" y="570686"/>
          <a:ext cx="1056152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2 Iyar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160798" y="570686"/>
        <a:ext cx="1056152" cy="549175"/>
      </dsp:txXfrm>
    </dsp:sp>
    <dsp:sp modelId="{2257407E-2335-6E46-9533-50F1A4869162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20107283"/>
            <a:gd name="adj4" fmla="val 194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67F156-8EB3-F044-8664-8B186FD19D40}">
      <dsp:nvSpPr>
        <dsp:cNvPr id="0" name=""/>
        <dsp:cNvSpPr/>
      </dsp:nvSpPr>
      <dsp:spPr>
        <a:xfrm>
          <a:off x="4662730" y="1556533"/>
          <a:ext cx="1190646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3 Sivan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662730" y="1556533"/>
        <a:ext cx="1190646" cy="549175"/>
      </dsp:txXfrm>
    </dsp:sp>
    <dsp:sp modelId="{DC85BF06-3190-2C49-B38C-CC01414F9567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322868"/>
            <a:gd name="adj4" fmla="val 211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5B6194-0CD3-0046-9C07-12EA626BEFA3}">
      <dsp:nvSpPr>
        <dsp:cNvPr id="0" name=""/>
        <dsp:cNvSpPr/>
      </dsp:nvSpPr>
      <dsp:spPr>
        <a:xfrm>
          <a:off x="4676064" y="2694890"/>
          <a:ext cx="1163978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4 Tammuz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676064" y="2694890"/>
        <a:ext cx="1163978" cy="549175"/>
      </dsp:txXfrm>
    </dsp:sp>
    <dsp:sp modelId="{76EDA6DC-5A32-7640-86D9-A3D1F65AC2D3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997564"/>
            <a:gd name="adj4" fmla="val 13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E0E30D-6CC1-3143-BC4A-4FF2C5039316}">
      <dsp:nvSpPr>
        <dsp:cNvPr id="0" name=""/>
        <dsp:cNvSpPr/>
      </dsp:nvSpPr>
      <dsp:spPr>
        <a:xfrm>
          <a:off x="4000430" y="3680737"/>
          <a:ext cx="1376888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5 Av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000430" y="3680737"/>
        <a:ext cx="1376888" cy="549175"/>
      </dsp:txXfrm>
    </dsp:sp>
    <dsp:sp modelId="{37E24780-EDFC-1D4D-B756-C90BE821441B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3907283"/>
            <a:gd name="adj4" fmla="val 32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6C208F-01F8-574D-980A-D40F886CF760}">
      <dsp:nvSpPr>
        <dsp:cNvPr id="0" name=""/>
        <dsp:cNvSpPr/>
      </dsp:nvSpPr>
      <dsp:spPr>
        <a:xfrm>
          <a:off x="3128013" y="4249916"/>
          <a:ext cx="1150029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6 </a:t>
          </a:r>
          <a:r>
            <a:rPr lang="en-US" sz="1600" kern="12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Ellul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3128013" y="4249916"/>
        <a:ext cx="1150029" cy="549175"/>
      </dsp:txXfrm>
    </dsp:sp>
    <dsp:sp modelId="{DAE7F6D9-575B-6C47-9F2C-6177EB4BA541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5722868"/>
            <a:gd name="adj4" fmla="val 49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CE740F-E5F8-1040-9068-3C0CA6A81D60}">
      <dsp:nvSpPr>
        <dsp:cNvPr id="0" name=""/>
        <dsp:cNvSpPr/>
      </dsp:nvSpPr>
      <dsp:spPr>
        <a:xfrm>
          <a:off x="2124146" y="4249916"/>
          <a:ext cx="881048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7 Tishri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2124146" y="4249916"/>
        <a:ext cx="881048" cy="549175"/>
      </dsp:txXfrm>
    </dsp:sp>
    <dsp:sp modelId="{7D368AA8-A897-6A44-B2ED-5420DBBF55CD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7397564"/>
            <a:gd name="adj4" fmla="val 67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444405-91CC-BC45-909E-8AE477F1EC7C}">
      <dsp:nvSpPr>
        <dsp:cNvPr id="0" name=""/>
        <dsp:cNvSpPr/>
      </dsp:nvSpPr>
      <dsp:spPr>
        <a:xfrm>
          <a:off x="979513" y="3680737"/>
          <a:ext cx="1198620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8 </a:t>
          </a:r>
          <a:r>
            <a:rPr lang="en-US" sz="1600" kern="12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Cheshvan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979513" y="3680737"/>
        <a:ext cx="1198620" cy="549175"/>
      </dsp:txXfrm>
    </dsp:sp>
    <dsp:sp modelId="{0EBEA1BD-8C57-A847-A4A1-BD492A397D4A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9307283"/>
            <a:gd name="adj4" fmla="val 86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DCBC3D-EF34-4444-B52C-E59D1C44CC9D}">
      <dsp:nvSpPr>
        <dsp:cNvPr id="0" name=""/>
        <dsp:cNvSpPr/>
      </dsp:nvSpPr>
      <dsp:spPr>
        <a:xfrm>
          <a:off x="402393" y="2694890"/>
          <a:ext cx="1214502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9 Kislev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02393" y="2694890"/>
        <a:ext cx="1214502" cy="549175"/>
      </dsp:txXfrm>
    </dsp:sp>
    <dsp:sp modelId="{CDA9BE8C-41E5-BF45-BAB4-5B91BDDEFF8D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1122868"/>
            <a:gd name="adj4" fmla="val 103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C576B8-5B2D-B04B-98C4-29D5E499FD83}">
      <dsp:nvSpPr>
        <dsp:cNvPr id="0" name=""/>
        <dsp:cNvSpPr/>
      </dsp:nvSpPr>
      <dsp:spPr>
        <a:xfrm>
          <a:off x="395023" y="1556533"/>
          <a:ext cx="1229242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10 Tevet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395023" y="1556533"/>
        <a:ext cx="1229242" cy="549175"/>
      </dsp:txXfrm>
    </dsp:sp>
    <dsp:sp modelId="{C4FE94AE-AFAE-8743-9525-171FDA850E0F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2797564"/>
            <a:gd name="adj4" fmla="val 121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CDBF4B-9D09-3242-A1D5-0506BD1712C5}">
      <dsp:nvSpPr>
        <dsp:cNvPr id="0" name=""/>
        <dsp:cNvSpPr/>
      </dsp:nvSpPr>
      <dsp:spPr>
        <a:xfrm>
          <a:off x="1016442" y="570686"/>
          <a:ext cx="1124761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11 Shevat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1016442" y="570686"/>
        <a:ext cx="1124761" cy="549175"/>
      </dsp:txXfrm>
    </dsp:sp>
    <dsp:sp modelId="{49452468-AA65-834B-B75D-72A0A7810E13}">
      <dsp:nvSpPr>
        <dsp:cNvPr id="0" name=""/>
        <dsp:cNvSpPr/>
      </dsp:nvSpPr>
      <dsp:spPr>
        <a:xfrm>
          <a:off x="882605" y="40877"/>
          <a:ext cx="4630303" cy="4630303"/>
        </a:xfrm>
        <a:prstGeom prst="circularArrow">
          <a:avLst>
            <a:gd name="adj1" fmla="val 2311"/>
            <a:gd name="adj2" fmla="val 139396"/>
            <a:gd name="adj3" fmla="val 14707283"/>
            <a:gd name="adj4" fmla="val 140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064FAD-9527-C04A-986D-ADE7F29D4AAF}">
      <dsp:nvSpPr>
        <dsp:cNvPr id="0" name=""/>
        <dsp:cNvSpPr/>
      </dsp:nvSpPr>
      <dsp:spPr>
        <a:xfrm>
          <a:off x="2157826" y="1497"/>
          <a:ext cx="737773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12 Adar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2157826" y="1497"/>
        <a:ext cx="737773" cy="549175"/>
      </dsp:txXfrm>
    </dsp:sp>
    <dsp:sp modelId="{7C0589C6-43EC-854D-966B-B0C5FE9A8192}">
      <dsp:nvSpPr>
        <dsp:cNvPr id="0" name=""/>
        <dsp:cNvSpPr/>
      </dsp:nvSpPr>
      <dsp:spPr>
        <a:xfrm>
          <a:off x="680058" y="85637"/>
          <a:ext cx="4630303" cy="4630303"/>
        </a:xfrm>
        <a:prstGeom prst="circularArrow">
          <a:avLst>
            <a:gd name="adj1" fmla="val 2311"/>
            <a:gd name="adj2" fmla="val 139396"/>
            <a:gd name="adj3" fmla="val 16522868"/>
            <a:gd name="adj4" fmla="val 157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A8A36-05F4-4B4C-B207-6FB4CBC9688F}">
      <dsp:nvSpPr>
        <dsp:cNvPr id="0" name=""/>
        <dsp:cNvSpPr/>
      </dsp:nvSpPr>
      <dsp:spPr>
        <a:xfrm>
          <a:off x="3056779" y="1507"/>
          <a:ext cx="1292496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 Nisan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3056779" y="1507"/>
        <a:ext cx="1292496" cy="549175"/>
      </dsp:txXfrm>
    </dsp:sp>
    <dsp:sp modelId="{2990F259-A510-7044-A15A-189FB55AE5CB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8197564"/>
            <a:gd name="adj4" fmla="val 175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EA7D1D-8D8A-4A4B-812D-D24179AFED27}">
      <dsp:nvSpPr>
        <dsp:cNvPr id="0" name=""/>
        <dsp:cNvSpPr/>
      </dsp:nvSpPr>
      <dsp:spPr>
        <a:xfrm>
          <a:off x="4160798" y="570686"/>
          <a:ext cx="1056152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2 Iyar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160798" y="570686"/>
        <a:ext cx="1056152" cy="549175"/>
      </dsp:txXfrm>
    </dsp:sp>
    <dsp:sp modelId="{2257407E-2335-6E46-9533-50F1A4869162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20107283"/>
            <a:gd name="adj4" fmla="val 194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67F156-8EB3-F044-8664-8B186FD19D40}">
      <dsp:nvSpPr>
        <dsp:cNvPr id="0" name=""/>
        <dsp:cNvSpPr/>
      </dsp:nvSpPr>
      <dsp:spPr>
        <a:xfrm>
          <a:off x="4662730" y="1556533"/>
          <a:ext cx="1190646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3 Sivan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662730" y="1556533"/>
        <a:ext cx="1190646" cy="549175"/>
      </dsp:txXfrm>
    </dsp:sp>
    <dsp:sp modelId="{DC85BF06-3190-2C49-B38C-CC01414F9567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322868"/>
            <a:gd name="adj4" fmla="val 211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5B6194-0CD3-0046-9C07-12EA626BEFA3}">
      <dsp:nvSpPr>
        <dsp:cNvPr id="0" name=""/>
        <dsp:cNvSpPr/>
      </dsp:nvSpPr>
      <dsp:spPr>
        <a:xfrm>
          <a:off x="4676064" y="2694890"/>
          <a:ext cx="1163978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4 Tammuz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676064" y="2694890"/>
        <a:ext cx="1163978" cy="549175"/>
      </dsp:txXfrm>
    </dsp:sp>
    <dsp:sp modelId="{76EDA6DC-5A32-7640-86D9-A3D1F65AC2D3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997564"/>
            <a:gd name="adj4" fmla="val 13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E0E30D-6CC1-3143-BC4A-4FF2C5039316}">
      <dsp:nvSpPr>
        <dsp:cNvPr id="0" name=""/>
        <dsp:cNvSpPr/>
      </dsp:nvSpPr>
      <dsp:spPr>
        <a:xfrm>
          <a:off x="4000430" y="3680737"/>
          <a:ext cx="1376888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5 Av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000430" y="3680737"/>
        <a:ext cx="1376888" cy="549175"/>
      </dsp:txXfrm>
    </dsp:sp>
    <dsp:sp modelId="{37E24780-EDFC-1D4D-B756-C90BE821441B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3907283"/>
            <a:gd name="adj4" fmla="val 32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6C208F-01F8-574D-980A-D40F886CF760}">
      <dsp:nvSpPr>
        <dsp:cNvPr id="0" name=""/>
        <dsp:cNvSpPr/>
      </dsp:nvSpPr>
      <dsp:spPr>
        <a:xfrm>
          <a:off x="3128013" y="4249916"/>
          <a:ext cx="1150029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6 </a:t>
          </a:r>
          <a:r>
            <a:rPr lang="en-US" sz="1600" kern="12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Ellul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3128013" y="4249916"/>
        <a:ext cx="1150029" cy="549175"/>
      </dsp:txXfrm>
    </dsp:sp>
    <dsp:sp modelId="{DAE7F6D9-575B-6C47-9F2C-6177EB4BA541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5722868"/>
            <a:gd name="adj4" fmla="val 49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CE740F-E5F8-1040-9068-3C0CA6A81D60}">
      <dsp:nvSpPr>
        <dsp:cNvPr id="0" name=""/>
        <dsp:cNvSpPr/>
      </dsp:nvSpPr>
      <dsp:spPr>
        <a:xfrm>
          <a:off x="2124146" y="4249916"/>
          <a:ext cx="881048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7 Tishri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2124146" y="4249916"/>
        <a:ext cx="881048" cy="549175"/>
      </dsp:txXfrm>
    </dsp:sp>
    <dsp:sp modelId="{7D368AA8-A897-6A44-B2ED-5420DBBF55CD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7397564"/>
            <a:gd name="adj4" fmla="val 67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444405-91CC-BC45-909E-8AE477F1EC7C}">
      <dsp:nvSpPr>
        <dsp:cNvPr id="0" name=""/>
        <dsp:cNvSpPr/>
      </dsp:nvSpPr>
      <dsp:spPr>
        <a:xfrm>
          <a:off x="979513" y="3680737"/>
          <a:ext cx="1198620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8 </a:t>
          </a:r>
          <a:r>
            <a:rPr lang="en-US" sz="1600" kern="12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Cheshvan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979513" y="3680737"/>
        <a:ext cx="1198620" cy="549175"/>
      </dsp:txXfrm>
    </dsp:sp>
    <dsp:sp modelId="{0EBEA1BD-8C57-A847-A4A1-BD492A397D4A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9307283"/>
            <a:gd name="adj4" fmla="val 86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DCBC3D-EF34-4444-B52C-E59D1C44CC9D}">
      <dsp:nvSpPr>
        <dsp:cNvPr id="0" name=""/>
        <dsp:cNvSpPr/>
      </dsp:nvSpPr>
      <dsp:spPr>
        <a:xfrm>
          <a:off x="402393" y="2694890"/>
          <a:ext cx="1214502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9 Kislev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02393" y="2694890"/>
        <a:ext cx="1214502" cy="549175"/>
      </dsp:txXfrm>
    </dsp:sp>
    <dsp:sp modelId="{CDA9BE8C-41E5-BF45-BAB4-5B91BDDEFF8D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1122868"/>
            <a:gd name="adj4" fmla="val 103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C576B8-5B2D-B04B-98C4-29D5E499FD83}">
      <dsp:nvSpPr>
        <dsp:cNvPr id="0" name=""/>
        <dsp:cNvSpPr/>
      </dsp:nvSpPr>
      <dsp:spPr>
        <a:xfrm>
          <a:off x="395023" y="1556533"/>
          <a:ext cx="1229242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10 Tevet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395023" y="1556533"/>
        <a:ext cx="1229242" cy="549175"/>
      </dsp:txXfrm>
    </dsp:sp>
    <dsp:sp modelId="{C4FE94AE-AFAE-8743-9525-171FDA850E0F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2797564"/>
            <a:gd name="adj4" fmla="val 121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CDBF4B-9D09-3242-A1D5-0506BD1712C5}">
      <dsp:nvSpPr>
        <dsp:cNvPr id="0" name=""/>
        <dsp:cNvSpPr/>
      </dsp:nvSpPr>
      <dsp:spPr>
        <a:xfrm>
          <a:off x="1016442" y="570686"/>
          <a:ext cx="1124761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11 Shevat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1016442" y="570686"/>
        <a:ext cx="1124761" cy="549175"/>
      </dsp:txXfrm>
    </dsp:sp>
    <dsp:sp modelId="{49452468-AA65-834B-B75D-72A0A7810E13}">
      <dsp:nvSpPr>
        <dsp:cNvPr id="0" name=""/>
        <dsp:cNvSpPr/>
      </dsp:nvSpPr>
      <dsp:spPr>
        <a:xfrm>
          <a:off x="882605" y="40877"/>
          <a:ext cx="4630303" cy="4630303"/>
        </a:xfrm>
        <a:prstGeom prst="circularArrow">
          <a:avLst>
            <a:gd name="adj1" fmla="val 2311"/>
            <a:gd name="adj2" fmla="val 139396"/>
            <a:gd name="adj3" fmla="val 14707283"/>
            <a:gd name="adj4" fmla="val 140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064FAD-9527-C04A-986D-ADE7F29D4AAF}">
      <dsp:nvSpPr>
        <dsp:cNvPr id="0" name=""/>
        <dsp:cNvSpPr/>
      </dsp:nvSpPr>
      <dsp:spPr>
        <a:xfrm>
          <a:off x="2157826" y="1497"/>
          <a:ext cx="737773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12 Adar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2157826" y="1497"/>
        <a:ext cx="737773" cy="549175"/>
      </dsp:txXfrm>
    </dsp:sp>
    <dsp:sp modelId="{7C0589C6-43EC-854D-966B-B0C5FE9A8192}">
      <dsp:nvSpPr>
        <dsp:cNvPr id="0" name=""/>
        <dsp:cNvSpPr/>
      </dsp:nvSpPr>
      <dsp:spPr>
        <a:xfrm>
          <a:off x="680058" y="85637"/>
          <a:ext cx="4630303" cy="4630303"/>
        </a:xfrm>
        <a:prstGeom prst="circularArrow">
          <a:avLst>
            <a:gd name="adj1" fmla="val 2311"/>
            <a:gd name="adj2" fmla="val 139396"/>
            <a:gd name="adj3" fmla="val 16522868"/>
            <a:gd name="adj4" fmla="val 157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A8A36-05F4-4B4C-B207-6FB4CBC9688F}">
      <dsp:nvSpPr>
        <dsp:cNvPr id="0" name=""/>
        <dsp:cNvSpPr/>
      </dsp:nvSpPr>
      <dsp:spPr>
        <a:xfrm>
          <a:off x="3056779" y="1507"/>
          <a:ext cx="1292496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 Nisan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3056779" y="1507"/>
        <a:ext cx="1292496" cy="549175"/>
      </dsp:txXfrm>
    </dsp:sp>
    <dsp:sp modelId="{2990F259-A510-7044-A15A-189FB55AE5CB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8197564"/>
            <a:gd name="adj4" fmla="val 175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EA7D1D-8D8A-4A4B-812D-D24179AFED27}">
      <dsp:nvSpPr>
        <dsp:cNvPr id="0" name=""/>
        <dsp:cNvSpPr/>
      </dsp:nvSpPr>
      <dsp:spPr>
        <a:xfrm>
          <a:off x="4160798" y="570686"/>
          <a:ext cx="1056152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2 Iyar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160798" y="570686"/>
        <a:ext cx="1056152" cy="549175"/>
      </dsp:txXfrm>
    </dsp:sp>
    <dsp:sp modelId="{2257407E-2335-6E46-9533-50F1A4869162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20107283"/>
            <a:gd name="adj4" fmla="val 194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67F156-8EB3-F044-8664-8B186FD19D40}">
      <dsp:nvSpPr>
        <dsp:cNvPr id="0" name=""/>
        <dsp:cNvSpPr/>
      </dsp:nvSpPr>
      <dsp:spPr>
        <a:xfrm>
          <a:off x="4662730" y="1556533"/>
          <a:ext cx="1190646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3 Sivan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662730" y="1556533"/>
        <a:ext cx="1190646" cy="549175"/>
      </dsp:txXfrm>
    </dsp:sp>
    <dsp:sp modelId="{DC85BF06-3190-2C49-B38C-CC01414F9567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322868"/>
            <a:gd name="adj4" fmla="val 211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5B6194-0CD3-0046-9C07-12EA626BEFA3}">
      <dsp:nvSpPr>
        <dsp:cNvPr id="0" name=""/>
        <dsp:cNvSpPr/>
      </dsp:nvSpPr>
      <dsp:spPr>
        <a:xfrm>
          <a:off x="4676064" y="2694890"/>
          <a:ext cx="1163978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4 Tammuz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676064" y="2694890"/>
        <a:ext cx="1163978" cy="549175"/>
      </dsp:txXfrm>
    </dsp:sp>
    <dsp:sp modelId="{76EDA6DC-5A32-7640-86D9-A3D1F65AC2D3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997564"/>
            <a:gd name="adj4" fmla="val 13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E0E30D-6CC1-3143-BC4A-4FF2C5039316}">
      <dsp:nvSpPr>
        <dsp:cNvPr id="0" name=""/>
        <dsp:cNvSpPr/>
      </dsp:nvSpPr>
      <dsp:spPr>
        <a:xfrm>
          <a:off x="4000430" y="3680737"/>
          <a:ext cx="1376888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5 Av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000430" y="3680737"/>
        <a:ext cx="1376888" cy="549175"/>
      </dsp:txXfrm>
    </dsp:sp>
    <dsp:sp modelId="{37E24780-EDFC-1D4D-B756-C90BE821441B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3907283"/>
            <a:gd name="adj4" fmla="val 32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6C208F-01F8-574D-980A-D40F886CF760}">
      <dsp:nvSpPr>
        <dsp:cNvPr id="0" name=""/>
        <dsp:cNvSpPr/>
      </dsp:nvSpPr>
      <dsp:spPr>
        <a:xfrm>
          <a:off x="3128013" y="4249916"/>
          <a:ext cx="1150029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6 </a:t>
          </a:r>
          <a:r>
            <a:rPr lang="en-US" sz="1600" kern="12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Ellul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3128013" y="4249916"/>
        <a:ext cx="1150029" cy="549175"/>
      </dsp:txXfrm>
    </dsp:sp>
    <dsp:sp modelId="{DAE7F6D9-575B-6C47-9F2C-6177EB4BA541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5722868"/>
            <a:gd name="adj4" fmla="val 49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CE740F-E5F8-1040-9068-3C0CA6A81D60}">
      <dsp:nvSpPr>
        <dsp:cNvPr id="0" name=""/>
        <dsp:cNvSpPr/>
      </dsp:nvSpPr>
      <dsp:spPr>
        <a:xfrm>
          <a:off x="2124146" y="4249916"/>
          <a:ext cx="881048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7 Tishri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2124146" y="4249916"/>
        <a:ext cx="881048" cy="549175"/>
      </dsp:txXfrm>
    </dsp:sp>
    <dsp:sp modelId="{7D368AA8-A897-6A44-B2ED-5420DBBF55CD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7397564"/>
            <a:gd name="adj4" fmla="val 67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444405-91CC-BC45-909E-8AE477F1EC7C}">
      <dsp:nvSpPr>
        <dsp:cNvPr id="0" name=""/>
        <dsp:cNvSpPr/>
      </dsp:nvSpPr>
      <dsp:spPr>
        <a:xfrm>
          <a:off x="979513" y="3680737"/>
          <a:ext cx="1198620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8 </a:t>
          </a:r>
          <a:r>
            <a:rPr lang="en-US" sz="1600" kern="12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Cheshvan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979513" y="3680737"/>
        <a:ext cx="1198620" cy="549175"/>
      </dsp:txXfrm>
    </dsp:sp>
    <dsp:sp modelId="{0EBEA1BD-8C57-A847-A4A1-BD492A397D4A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9307283"/>
            <a:gd name="adj4" fmla="val 86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DCBC3D-EF34-4444-B52C-E59D1C44CC9D}">
      <dsp:nvSpPr>
        <dsp:cNvPr id="0" name=""/>
        <dsp:cNvSpPr/>
      </dsp:nvSpPr>
      <dsp:spPr>
        <a:xfrm>
          <a:off x="402393" y="2694890"/>
          <a:ext cx="1214502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9 Kislev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02393" y="2694890"/>
        <a:ext cx="1214502" cy="549175"/>
      </dsp:txXfrm>
    </dsp:sp>
    <dsp:sp modelId="{CDA9BE8C-41E5-BF45-BAB4-5B91BDDEFF8D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1122868"/>
            <a:gd name="adj4" fmla="val 103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C576B8-5B2D-B04B-98C4-29D5E499FD83}">
      <dsp:nvSpPr>
        <dsp:cNvPr id="0" name=""/>
        <dsp:cNvSpPr/>
      </dsp:nvSpPr>
      <dsp:spPr>
        <a:xfrm>
          <a:off x="395023" y="1556533"/>
          <a:ext cx="1229242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10 Tevet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395023" y="1556533"/>
        <a:ext cx="1229242" cy="549175"/>
      </dsp:txXfrm>
    </dsp:sp>
    <dsp:sp modelId="{C4FE94AE-AFAE-8743-9525-171FDA850E0F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2797564"/>
            <a:gd name="adj4" fmla="val 121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CDBF4B-9D09-3242-A1D5-0506BD1712C5}">
      <dsp:nvSpPr>
        <dsp:cNvPr id="0" name=""/>
        <dsp:cNvSpPr/>
      </dsp:nvSpPr>
      <dsp:spPr>
        <a:xfrm>
          <a:off x="1016442" y="570686"/>
          <a:ext cx="1124761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11 Shevat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1016442" y="570686"/>
        <a:ext cx="1124761" cy="549175"/>
      </dsp:txXfrm>
    </dsp:sp>
    <dsp:sp modelId="{49452468-AA65-834B-B75D-72A0A7810E13}">
      <dsp:nvSpPr>
        <dsp:cNvPr id="0" name=""/>
        <dsp:cNvSpPr/>
      </dsp:nvSpPr>
      <dsp:spPr>
        <a:xfrm>
          <a:off x="882605" y="40877"/>
          <a:ext cx="4630303" cy="4630303"/>
        </a:xfrm>
        <a:prstGeom prst="circularArrow">
          <a:avLst>
            <a:gd name="adj1" fmla="val 2311"/>
            <a:gd name="adj2" fmla="val 139396"/>
            <a:gd name="adj3" fmla="val 14707283"/>
            <a:gd name="adj4" fmla="val 140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064FAD-9527-C04A-986D-ADE7F29D4AAF}">
      <dsp:nvSpPr>
        <dsp:cNvPr id="0" name=""/>
        <dsp:cNvSpPr/>
      </dsp:nvSpPr>
      <dsp:spPr>
        <a:xfrm>
          <a:off x="2157826" y="1497"/>
          <a:ext cx="737773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12 Adar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2157826" y="1497"/>
        <a:ext cx="737773" cy="549175"/>
      </dsp:txXfrm>
    </dsp:sp>
    <dsp:sp modelId="{7C0589C6-43EC-854D-966B-B0C5FE9A8192}">
      <dsp:nvSpPr>
        <dsp:cNvPr id="0" name=""/>
        <dsp:cNvSpPr/>
      </dsp:nvSpPr>
      <dsp:spPr>
        <a:xfrm>
          <a:off x="680058" y="85637"/>
          <a:ext cx="4630303" cy="4630303"/>
        </a:xfrm>
        <a:prstGeom prst="circularArrow">
          <a:avLst>
            <a:gd name="adj1" fmla="val 2311"/>
            <a:gd name="adj2" fmla="val 139396"/>
            <a:gd name="adj3" fmla="val 16522868"/>
            <a:gd name="adj4" fmla="val 157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A8A36-05F4-4B4C-B207-6FB4CBC9688F}">
      <dsp:nvSpPr>
        <dsp:cNvPr id="0" name=""/>
        <dsp:cNvSpPr/>
      </dsp:nvSpPr>
      <dsp:spPr>
        <a:xfrm>
          <a:off x="3056779" y="1507"/>
          <a:ext cx="1292496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 Nisan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3056779" y="1507"/>
        <a:ext cx="1292496" cy="549175"/>
      </dsp:txXfrm>
    </dsp:sp>
    <dsp:sp modelId="{2990F259-A510-7044-A15A-189FB55AE5CB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8197564"/>
            <a:gd name="adj4" fmla="val 175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EA7D1D-8D8A-4A4B-812D-D24179AFED27}">
      <dsp:nvSpPr>
        <dsp:cNvPr id="0" name=""/>
        <dsp:cNvSpPr/>
      </dsp:nvSpPr>
      <dsp:spPr>
        <a:xfrm>
          <a:off x="4160798" y="570686"/>
          <a:ext cx="1056152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2 Iyar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160798" y="570686"/>
        <a:ext cx="1056152" cy="549175"/>
      </dsp:txXfrm>
    </dsp:sp>
    <dsp:sp modelId="{2257407E-2335-6E46-9533-50F1A4869162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20107283"/>
            <a:gd name="adj4" fmla="val 194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67F156-8EB3-F044-8664-8B186FD19D40}">
      <dsp:nvSpPr>
        <dsp:cNvPr id="0" name=""/>
        <dsp:cNvSpPr/>
      </dsp:nvSpPr>
      <dsp:spPr>
        <a:xfrm>
          <a:off x="4662730" y="1556533"/>
          <a:ext cx="1190646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3 Sivan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662730" y="1556533"/>
        <a:ext cx="1190646" cy="549175"/>
      </dsp:txXfrm>
    </dsp:sp>
    <dsp:sp modelId="{DC85BF06-3190-2C49-B38C-CC01414F9567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322868"/>
            <a:gd name="adj4" fmla="val 211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5B6194-0CD3-0046-9C07-12EA626BEFA3}">
      <dsp:nvSpPr>
        <dsp:cNvPr id="0" name=""/>
        <dsp:cNvSpPr/>
      </dsp:nvSpPr>
      <dsp:spPr>
        <a:xfrm>
          <a:off x="4676064" y="2694890"/>
          <a:ext cx="1163978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4 Tammuz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676064" y="2694890"/>
        <a:ext cx="1163978" cy="549175"/>
      </dsp:txXfrm>
    </dsp:sp>
    <dsp:sp modelId="{76EDA6DC-5A32-7640-86D9-A3D1F65AC2D3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997564"/>
            <a:gd name="adj4" fmla="val 13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E0E30D-6CC1-3143-BC4A-4FF2C5039316}">
      <dsp:nvSpPr>
        <dsp:cNvPr id="0" name=""/>
        <dsp:cNvSpPr/>
      </dsp:nvSpPr>
      <dsp:spPr>
        <a:xfrm>
          <a:off x="4000430" y="3680737"/>
          <a:ext cx="1376888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5 Av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000430" y="3680737"/>
        <a:ext cx="1376888" cy="549175"/>
      </dsp:txXfrm>
    </dsp:sp>
    <dsp:sp modelId="{37E24780-EDFC-1D4D-B756-C90BE821441B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3907283"/>
            <a:gd name="adj4" fmla="val 32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6C208F-01F8-574D-980A-D40F886CF760}">
      <dsp:nvSpPr>
        <dsp:cNvPr id="0" name=""/>
        <dsp:cNvSpPr/>
      </dsp:nvSpPr>
      <dsp:spPr>
        <a:xfrm>
          <a:off x="3128013" y="4249916"/>
          <a:ext cx="1150029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6 </a:t>
          </a:r>
          <a:r>
            <a:rPr lang="en-US" sz="1600" kern="12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Ellul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3128013" y="4249916"/>
        <a:ext cx="1150029" cy="549175"/>
      </dsp:txXfrm>
    </dsp:sp>
    <dsp:sp modelId="{DAE7F6D9-575B-6C47-9F2C-6177EB4BA541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5722868"/>
            <a:gd name="adj4" fmla="val 49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CE740F-E5F8-1040-9068-3C0CA6A81D60}">
      <dsp:nvSpPr>
        <dsp:cNvPr id="0" name=""/>
        <dsp:cNvSpPr/>
      </dsp:nvSpPr>
      <dsp:spPr>
        <a:xfrm>
          <a:off x="2124146" y="4249916"/>
          <a:ext cx="881048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7 Tishri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2124146" y="4249916"/>
        <a:ext cx="881048" cy="549175"/>
      </dsp:txXfrm>
    </dsp:sp>
    <dsp:sp modelId="{7D368AA8-A897-6A44-B2ED-5420DBBF55CD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7397564"/>
            <a:gd name="adj4" fmla="val 67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444405-91CC-BC45-909E-8AE477F1EC7C}">
      <dsp:nvSpPr>
        <dsp:cNvPr id="0" name=""/>
        <dsp:cNvSpPr/>
      </dsp:nvSpPr>
      <dsp:spPr>
        <a:xfrm>
          <a:off x="979513" y="3680737"/>
          <a:ext cx="1198620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8 </a:t>
          </a:r>
          <a:r>
            <a:rPr lang="en-US" sz="1600" kern="1200" dirty="0" err="1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Cheshvan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979513" y="3680737"/>
        <a:ext cx="1198620" cy="549175"/>
      </dsp:txXfrm>
    </dsp:sp>
    <dsp:sp modelId="{0EBEA1BD-8C57-A847-A4A1-BD492A397D4A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9307283"/>
            <a:gd name="adj4" fmla="val 86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DCBC3D-EF34-4444-B52C-E59D1C44CC9D}">
      <dsp:nvSpPr>
        <dsp:cNvPr id="0" name=""/>
        <dsp:cNvSpPr/>
      </dsp:nvSpPr>
      <dsp:spPr>
        <a:xfrm>
          <a:off x="402393" y="2694890"/>
          <a:ext cx="1214502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9 Kislev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402393" y="2694890"/>
        <a:ext cx="1214502" cy="549175"/>
      </dsp:txXfrm>
    </dsp:sp>
    <dsp:sp modelId="{CDA9BE8C-41E5-BF45-BAB4-5B91BDDEFF8D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1122868"/>
            <a:gd name="adj4" fmla="val 103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C576B8-5B2D-B04B-98C4-29D5E499FD83}">
      <dsp:nvSpPr>
        <dsp:cNvPr id="0" name=""/>
        <dsp:cNvSpPr/>
      </dsp:nvSpPr>
      <dsp:spPr>
        <a:xfrm>
          <a:off x="395023" y="1556533"/>
          <a:ext cx="1229242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10 Tevet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395023" y="1556533"/>
        <a:ext cx="1229242" cy="549175"/>
      </dsp:txXfrm>
    </dsp:sp>
    <dsp:sp modelId="{C4FE94AE-AFAE-8743-9525-171FDA850E0F}">
      <dsp:nvSpPr>
        <dsp:cNvPr id="0" name=""/>
        <dsp:cNvSpPr/>
      </dsp:nvSpPr>
      <dsp:spPr>
        <a:xfrm>
          <a:off x="818697" y="85148"/>
          <a:ext cx="4630303" cy="4630303"/>
        </a:xfrm>
        <a:prstGeom prst="circularArrow">
          <a:avLst>
            <a:gd name="adj1" fmla="val 2311"/>
            <a:gd name="adj2" fmla="val 139396"/>
            <a:gd name="adj3" fmla="val 12797564"/>
            <a:gd name="adj4" fmla="val 12153321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CDBF4B-9D09-3242-A1D5-0506BD1712C5}">
      <dsp:nvSpPr>
        <dsp:cNvPr id="0" name=""/>
        <dsp:cNvSpPr/>
      </dsp:nvSpPr>
      <dsp:spPr>
        <a:xfrm>
          <a:off x="1016442" y="570686"/>
          <a:ext cx="1124761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11 Shevat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1016442" y="570686"/>
        <a:ext cx="1124761" cy="549175"/>
      </dsp:txXfrm>
    </dsp:sp>
    <dsp:sp modelId="{49452468-AA65-834B-B75D-72A0A7810E13}">
      <dsp:nvSpPr>
        <dsp:cNvPr id="0" name=""/>
        <dsp:cNvSpPr/>
      </dsp:nvSpPr>
      <dsp:spPr>
        <a:xfrm>
          <a:off x="882605" y="40877"/>
          <a:ext cx="4630303" cy="4630303"/>
        </a:xfrm>
        <a:prstGeom prst="circularArrow">
          <a:avLst>
            <a:gd name="adj1" fmla="val 2311"/>
            <a:gd name="adj2" fmla="val 139396"/>
            <a:gd name="adj3" fmla="val 14707283"/>
            <a:gd name="adj4" fmla="val 14063040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064FAD-9527-C04A-986D-ADE7F29D4AAF}">
      <dsp:nvSpPr>
        <dsp:cNvPr id="0" name=""/>
        <dsp:cNvSpPr/>
      </dsp:nvSpPr>
      <dsp:spPr>
        <a:xfrm>
          <a:off x="2157826" y="1497"/>
          <a:ext cx="737773" cy="5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12 Adar</a:t>
          </a:r>
          <a:endParaRPr lang="en-US" sz="16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Tahoma"/>
            <a:ea typeface="+mn-ea"/>
            <a:cs typeface="+mn-cs"/>
          </a:endParaRPr>
        </a:p>
      </dsp:txBody>
      <dsp:txXfrm>
        <a:off x="2157826" y="1497"/>
        <a:ext cx="737773" cy="549175"/>
      </dsp:txXfrm>
    </dsp:sp>
    <dsp:sp modelId="{7C0589C6-43EC-854D-966B-B0C5FE9A8192}">
      <dsp:nvSpPr>
        <dsp:cNvPr id="0" name=""/>
        <dsp:cNvSpPr/>
      </dsp:nvSpPr>
      <dsp:spPr>
        <a:xfrm>
          <a:off x="680058" y="85637"/>
          <a:ext cx="4630303" cy="4630303"/>
        </a:xfrm>
        <a:prstGeom prst="circularArrow">
          <a:avLst>
            <a:gd name="adj1" fmla="val 2311"/>
            <a:gd name="adj2" fmla="val 139396"/>
            <a:gd name="adj3" fmla="val 16522868"/>
            <a:gd name="adj4" fmla="val 15737736"/>
            <a:gd name="adj5" fmla="val 2696"/>
          </a:avLst>
        </a:prstGeom>
        <a:gradFill rotWithShape="0">
          <a:gsLst>
            <a:gs pos="0">
              <a:srgbClr val="F8A500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8A500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2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27486A8-4545-0942-804D-F650912B3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27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A28C9AB-5814-BA4F-84A6-C6DECF72119E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5632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4566232C-13CD-9844-84CF-9D56989D89B1}" type="slidenum">
              <a:rPr lang="en-US" sz="1200">
                <a:solidFill>
                  <a:prstClr val="black"/>
                </a:solidFill>
                <a:latin typeface="Times New Roman" charset="0"/>
              </a:rPr>
              <a:pPr/>
              <a:t>10</a:t>
            </a:fld>
            <a:endParaRPr lang="en-US" sz="12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#82 in original file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BCBA27EC-5CCA-BA49-92C4-48F60889998F}" type="slidenum">
              <a:rPr lang="en-US" sz="1200">
                <a:solidFill>
                  <a:prstClr val="black"/>
                </a:solidFill>
                <a:latin typeface="Times New Roman" charset="0"/>
              </a:rPr>
              <a:pPr/>
              <a:t>11</a:t>
            </a:fld>
            <a:endParaRPr lang="en-US" sz="12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#82 in original file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05BFC00C-4959-B347-86B1-8259AE79F610}" type="slidenum">
              <a:rPr lang="en-US" sz="1200">
                <a:solidFill>
                  <a:prstClr val="black"/>
                </a:solidFill>
                <a:latin typeface="Times New Roman" charset="0"/>
              </a:rPr>
              <a:pPr/>
              <a:t>12</a:t>
            </a:fld>
            <a:endParaRPr lang="en-US" sz="12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#83 in original file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8E8D82E0-60C4-0142-8419-D58370D0BBEA}" type="slidenum">
              <a:rPr lang="en-US" sz="1200">
                <a:solidFill>
                  <a:prstClr val="black"/>
                </a:solidFill>
                <a:latin typeface="Times New Roman" charset="0"/>
              </a:rPr>
              <a:pPr/>
              <a:t>13</a:t>
            </a:fld>
            <a:endParaRPr lang="en-US" sz="12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#84 in original file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524B30BB-8300-8B4D-9F47-32F76D1251FD}" type="slidenum">
              <a:rPr lang="en-US" sz="1200">
                <a:solidFill>
                  <a:prstClr val="black"/>
                </a:solidFill>
                <a:latin typeface="Times New Roman" charset="0"/>
              </a:rPr>
              <a:pPr/>
              <a:t>14</a:t>
            </a:fld>
            <a:endParaRPr lang="en-US" sz="12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#85 in original file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1010317D-9744-9445-80E1-B25CF2FF8ED9}" type="slidenum">
              <a:rPr lang="en-US" sz="1200">
                <a:solidFill>
                  <a:prstClr val="black"/>
                </a:solidFill>
                <a:latin typeface="Times New Roman" charset="0"/>
              </a:rPr>
              <a:pPr/>
              <a:t>15</a:t>
            </a:fld>
            <a:endParaRPr lang="en-US" sz="12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#86 in original file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74BBCA01-856C-9941-8C42-A33D49E21EEC}" type="slidenum">
              <a:rPr lang="en-US" sz="1200">
                <a:solidFill>
                  <a:prstClr val="black"/>
                </a:solidFill>
                <a:latin typeface="Times New Roman" charset="0"/>
              </a:rPr>
              <a:pPr/>
              <a:t>16</a:t>
            </a:fld>
            <a:endParaRPr lang="en-US" sz="12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#87 in original file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3A040D3A-C3A3-1845-AD5C-023078213941}" type="slidenum">
              <a:rPr lang="en-US" sz="1200">
                <a:solidFill>
                  <a:prstClr val="black"/>
                </a:solidFill>
                <a:latin typeface="Times New Roman" charset="0"/>
              </a:rPr>
              <a:pPr/>
              <a:t>17</a:t>
            </a:fld>
            <a:endParaRPr lang="en-US" sz="12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18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8A41DB-3C36-6449-9373-1EA56DABCFD1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19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8A41DB-3C36-6449-9373-1EA56DABCFD1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21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8A41DB-3C36-6449-9373-1EA56DABCFD1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3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8A41DB-3C36-6449-9373-1EA56DABCFD1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4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21BB7DC2-7147-274F-9421-2A4EFEB7A637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5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6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8A41DB-3C36-6449-9373-1EA56DABCFD1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7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16985637-DAF4-9841-B193-A7714E76EA3A}" type="slidenum">
              <a:rPr lang="en-US" sz="1200">
                <a:solidFill>
                  <a:prstClr val="black"/>
                </a:solidFill>
                <a:latin typeface="Times New Roman" charset="0"/>
              </a:rPr>
              <a:pPr/>
              <a:t>8</a:t>
            </a:fld>
            <a:endParaRPr lang="en-US" sz="12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#81 in original file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86E30443-D069-1943-8BE5-BA3BE02FF776}" type="slidenum">
              <a:rPr lang="en-US" sz="1200">
                <a:solidFill>
                  <a:prstClr val="black"/>
                </a:solidFill>
                <a:latin typeface="Times New Roman" charset="0"/>
              </a:rPr>
              <a:pPr/>
              <a:t>9</a:t>
            </a:fld>
            <a:endParaRPr lang="en-US" sz="12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#80 in original file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DFD6639-91DF-C44B-9FDC-DB719FDEB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95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B77ED05-5C6D-B84C-8F2C-EDE09456A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45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284541E-B91C-3E49-A5D9-BE3325C12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94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805E0D6-C1D9-A442-82DE-E0F66CD5E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99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CEBF0EE-7B5C-AF40-BAFB-ED6686A91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94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</p:grpSp>
      <p:sp>
        <p:nvSpPr>
          <p:cNvPr id="515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07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676B9-7A44-1048-A83E-5B56336CA29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32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A50C6-B9E8-3F48-90DF-9D0A55EED9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421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D4266-5C54-E248-864B-28B21F4026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385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984C-8A45-FE41-87AD-8B2D3CF4C2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23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C96D6-707F-0441-99C6-4CCEC9E79D8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393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7B19F-9E98-544D-8D78-C613B3C1BB3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268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BA4F016-C546-8344-B150-D19370ED1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02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98C53-BCD4-4B45-9695-A7903F8AB42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921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E266C-1471-654A-8A7C-26C5E470D47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637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EB1A8-5FB8-5847-9C6D-3EB52EAD95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9683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5ABB5-C8EE-AA45-A8FA-408FE47C4EF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4382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419F3-012A-4646-9004-86E84A620A9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129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5FF5D-036E-7B4B-9342-D3243800577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9334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62AA7-1A67-7746-A27D-3738475DC7C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7223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F29B4-DCB3-8341-BC4C-8B31992B6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17690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56506-55E6-0643-B97A-D4B7481478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129840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70B99-7C1D-6D48-A912-E24F3CC656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442965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47C17EE-DECC-6C42-9306-3D8B4093F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172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B2434-96AA-D74D-B1C2-13B13E677C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54449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53C43-EA74-F041-9B43-70D4A34E72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513942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79D8-02F2-6047-8A24-1AC8AD74DF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330413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BFF98-D66D-3A4E-A60F-0E21774AB2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777847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804B0-137F-5F44-9D78-7AD6E6DBA3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312989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7C086-E862-5D40-BDD4-516BAF77D6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791299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0812A-E882-6F47-99B9-F54F960FF0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691084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CDD4C-6556-7D47-9583-CD143B2F1F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696407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4A2CA-5FD7-1F4F-B047-C6D6DBB6F8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265271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C7F4E4A-D165-344F-835F-358090819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5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14FA3F5-DF7D-A24C-8AFD-E8D39B5EC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02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7C31868-3E57-8E4B-A8A2-D45E977CD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00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AD2E775-9990-0749-A217-36C0BB0EE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3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C38E50F-639C-0E4B-9C16-691815E1E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63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68FEE46-4ABE-CF49-B380-2F351120E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76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theme" Target="../theme/theme2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6883372E-E1F9-2148-BE6B-AE8F30AAF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18" r:id="rId1"/>
    <p:sldLayoutId id="2147485719" r:id="rId2"/>
    <p:sldLayoutId id="2147485720" r:id="rId3"/>
    <p:sldLayoutId id="2147485721" r:id="rId4"/>
    <p:sldLayoutId id="2147485722" r:id="rId5"/>
    <p:sldLayoutId id="2147485723" r:id="rId6"/>
    <p:sldLayoutId id="2147485724" r:id="rId7"/>
    <p:sldLayoutId id="2147485725" r:id="rId8"/>
    <p:sldLayoutId id="2147485726" r:id="rId9"/>
    <p:sldLayoutId id="2147485727" r:id="rId10"/>
    <p:sldLayoutId id="2147485728" r:id="rId11"/>
    <p:sldLayoutId id="2147485729" r:id="rId12"/>
    <p:sldLayoutId id="2147485730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4099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  <p:sp>
          <p:nvSpPr>
            <p:cNvPr id="4100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  <p:sp>
          <p:nvSpPr>
            <p:cNvPr id="4101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  <p:sp>
          <p:nvSpPr>
            <p:cNvPr id="4102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  <p:sp>
          <p:nvSpPr>
            <p:cNvPr id="4103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  <p:sp>
          <p:nvSpPr>
            <p:cNvPr id="4113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  <p:sp>
          <p:nvSpPr>
            <p:cNvPr id="4114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  <p:sp>
          <p:nvSpPr>
            <p:cNvPr id="4116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  <p:sp>
          <p:nvSpPr>
            <p:cNvPr id="4117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  <p:sp>
          <p:nvSpPr>
            <p:cNvPr id="4118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  <p:sp>
          <p:nvSpPr>
            <p:cNvPr id="4119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  <p:sp>
          <p:nvSpPr>
            <p:cNvPr id="4120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  <p:sp>
          <p:nvSpPr>
            <p:cNvPr id="4121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  <p:sp>
          <p:nvSpPr>
            <p:cNvPr id="4122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  <p:sp>
          <p:nvSpPr>
            <p:cNvPr id="4123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  <p:sp>
          <p:nvSpPr>
            <p:cNvPr id="4124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  <p:sp>
          <p:nvSpPr>
            <p:cNvPr id="4125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  <p:sp>
          <p:nvSpPr>
            <p:cNvPr id="4126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  <p:sp>
          <p:nvSpPr>
            <p:cNvPr id="4127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  <p:sp>
          <p:nvSpPr>
            <p:cNvPr id="4128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  <p:sp>
          <p:nvSpPr>
            <p:cNvPr id="4129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  <p:sp>
          <p:nvSpPr>
            <p:cNvPr id="4130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  <p:sp>
          <p:nvSpPr>
            <p:cNvPr id="4131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  <p:sp>
          <p:nvSpPr>
            <p:cNvPr id="4132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-107" charset="-52"/>
              </a:endParaRPr>
            </a:p>
          </p:txBody>
        </p:sp>
      </p:grpSp>
      <p:sp>
        <p:nvSpPr>
          <p:cNvPr id="4133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3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35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-107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36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Tahoma" pitchFamily="-107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37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0813CCA-7EDE-CA46-871F-DE61D0920A95}" type="slidenum">
              <a:rPr lang="en-US">
                <a:solidFill>
                  <a:srgbClr val="FFFFFF"/>
                </a:solidFill>
                <a:latin typeface="Tahoma" charset="0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9077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821" r:id="rId1"/>
    <p:sldLayoutId id="2147485822" r:id="rId2"/>
    <p:sldLayoutId id="2147485823" r:id="rId3"/>
    <p:sldLayoutId id="2147485824" r:id="rId4"/>
    <p:sldLayoutId id="2147485825" r:id="rId5"/>
    <p:sldLayoutId id="2147485826" r:id="rId6"/>
    <p:sldLayoutId id="2147485827" r:id="rId7"/>
    <p:sldLayoutId id="2147485828" r:id="rId8"/>
    <p:sldLayoutId id="2147485829" r:id="rId9"/>
    <p:sldLayoutId id="2147485830" r:id="rId10"/>
    <p:sldLayoutId id="2147485831" r:id="rId11"/>
    <p:sldLayoutId id="2147485832" r:id="rId12"/>
    <p:sldLayoutId id="214748583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07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07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07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07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 sz="1400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 sz="1400"/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Times New Roman" charset="0"/>
                <a:cs typeface="Times New Roman" charset="0"/>
              </a:defRPr>
            </a:lvl1pPr>
          </a:lstStyle>
          <a:p>
            <a:pPr algn="r">
              <a:defRPr/>
            </a:pPr>
            <a:fld id="{4F6FC76E-6795-844A-B4CA-9BAC1CD06A7D}" type="slidenum">
              <a:rPr lang="en-US" sz="140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04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52" r:id="rId1"/>
  </p:sldLayoutIdLst>
  <p:transition xmlns:p14="http://schemas.microsoft.com/office/powerpoint/2010/main"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111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>
                <a:solidFill>
                  <a:schemeClr val="tx1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defRPr>
            </a:lvl1pPr>
          </a:lstStyle>
          <a:p>
            <a:pPr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chemeClr val="tx1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defRPr>
            </a:lvl1pPr>
          </a:lstStyle>
          <a:p>
            <a:pPr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</a:lstStyle>
          <a:p>
            <a:pPr algn="r">
              <a:defRPr/>
            </a:pPr>
            <a:fld id="{5C2A49A1-B744-154F-BF70-1B4AA0DC2927}" type="slidenum">
              <a:rPr lang="en-US" sz="140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64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54" r:id="rId1"/>
    <p:sldLayoutId id="2147485855" r:id="rId2"/>
    <p:sldLayoutId id="2147485856" r:id="rId3"/>
    <p:sldLayoutId id="2147485857" r:id="rId4"/>
    <p:sldLayoutId id="2147485858" r:id="rId5"/>
    <p:sldLayoutId id="2147485859" r:id="rId6"/>
    <p:sldLayoutId id="2147485860" r:id="rId7"/>
    <p:sldLayoutId id="2147485861" r:id="rId8"/>
    <p:sldLayoutId id="2147485862" r:id="rId9"/>
    <p:sldLayoutId id="2147485863" r:id="rId10"/>
    <p:sldLayoutId id="2147485864" r:id="rId11"/>
  </p:sldLayoutIdLst>
  <p:transition xmlns:p14="http://schemas.microsoft.com/office/powerpoint/2010/main"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111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diagramData" Target="../diagrams/data3.xml"/><Relationship Id="rId5" Type="http://schemas.openxmlformats.org/officeDocument/2006/relationships/diagramLayout" Target="../diagrams/layout3.xml"/><Relationship Id="rId6" Type="http://schemas.openxmlformats.org/officeDocument/2006/relationships/diagramQuickStyle" Target="../diagrams/quickStyle3.xml"/><Relationship Id="rId7" Type="http://schemas.openxmlformats.org/officeDocument/2006/relationships/diagramColors" Target="../diagrams/colors3.xml"/><Relationship Id="rId8" Type="http://schemas.microsoft.com/office/2007/relationships/diagramDrawing" Target="../diagrams/drawing3.xml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diagramData" Target="../diagrams/data4.xml"/><Relationship Id="rId5" Type="http://schemas.openxmlformats.org/officeDocument/2006/relationships/diagramLayout" Target="../diagrams/layout4.xml"/><Relationship Id="rId6" Type="http://schemas.openxmlformats.org/officeDocument/2006/relationships/diagramQuickStyle" Target="../diagrams/quickStyle4.xml"/><Relationship Id="rId7" Type="http://schemas.openxmlformats.org/officeDocument/2006/relationships/diagramColors" Target="../diagrams/colors4.xml"/><Relationship Id="rId8" Type="http://schemas.microsoft.com/office/2007/relationships/diagramDrawing" Target="../diagrams/drawing4.xml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diagramData" Target="../diagrams/data5.xml"/><Relationship Id="rId5" Type="http://schemas.openxmlformats.org/officeDocument/2006/relationships/diagramLayout" Target="../diagrams/layout5.xml"/><Relationship Id="rId6" Type="http://schemas.openxmlformats.org/officeDocument/2006/relationships/diagramQuickStyle" Target="../diagrams/quickStyle5.xml"/><Relationship Id="rId7" Type="http://schemas.openxmlformats.org/officeDocument/2006/relationships/diagramColors" Target="../diagrams/colors5.xml"/><Relationship Id="rId8" Type="http://schemas.microsoft.com/office/2007/relationships/diagramDrawing" Target="../diagrams/drawing5.xml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diagramData" Target="../diagrams/data6.xml"/><Relationship Id="rId5" Type="http://schemas.openxmlformats.org/officeDocument/2006/relationships/diagramLayout" Target="../diagrams/layout6.xml"/><Relationship Id="rId6" Type="http://schemas.openxmlformats.org/officeDocument/2006/relationships/diagramQuickStyle" Target="../diagrams/quickStyle6.xml"/><Relationship Id="rId7" Type="http://schemas.openxmlformats.org/officeDocument/2006/relationships/diagramColors" Target="../diagrams/colors6.xml"/><Relationship Id="rId8" Type="http://schemas.microsoft.com/office/2007/relationships/diagramDrawing" Target="../diagrams/drawing6.xml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diagramData" Target="../diagrams/data7.xml"/><Relationship Id="rId5" Type="http://schemas.openxmlformats.org/officeDocument/2006/relationships/diagramLayout" Target="../diagrams/layout7.xml"/><Relationship Id="rId6" Type="http://schemas.openxmlformats.org/officeDocument/2006/relationships/diagramQuickStyle" Target="../diagrams/quickStyle7.xml"/><Relationship Id="rId7" Type="http://schemas.openxmlformats.org/officeDocument/2006/relationships/diagramColors" Target="../diagrams/colors7.xml"/><Relationship Id="rId8" Type="http://schemas.microsoft.com/office/2007/relationships/diagramDrawing" Target="../diagrams/drawing7.xml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diagramData" Target="../diagrams/data8.xml"/><Relationship Id="rId5" Type="http://schemas.openxmlformats.org/officeDocument/2006/relationships/diagramLayout" Target="../diagrams/layout8.xml"/><Relationship Id="rId6" Type="http://schemas.openxmlformats.org/officeDocument/2006/relationships/diagramQuickStyle" Target="../diagrams/quickStyle8.xml"/><Relationship Id="rId7" Type="http://schemas.openxmlformats.org/officeDocument/2006/relationships/diagramColors" Target="../diagrams/colors8.xml"/><Relationship Id="rId8" Type="http://schemas.microsoft.com/office/2007/relationships/diagramDrawing" Target="../diagrams/drawing8.xml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diagramData" Target="../diagrams/data9.xml"/><Relationship Id="rId5" Type="http://schemas.openxmlformats.org/officeDocument/2006/relationships/diagramLayout" Target="../diagrams/layout9.xml"/><Relationship Id="rId6" Type="http://schemas.openxmlformats.org/officeDocument/2006/relationships/diagramQuickStyle" Target="../diagrams/quickStyle9.xml"/><Relationship Id="rId7" Type="http://schemas.openxmlformats.org/officeDocument/2006/relationships/diagramColors" Target="../diagrams/colors9.xml"/><Relationship Id="rId8" Type="http://schemas.microsoft.com/office/2007/relationships/diagramDrawing" Target="../diagrams/drawing9.xml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hyperlink" Target="http://www.jtsa.edu/images/art/s_priest.jpg" TargetMode="External"/><Relationship Id="rId6" Type="http://schemas.openxmlformats.org/officeDocument/2006/relationships/image" Target="../media/image8.jpe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9" Type="http://schemas.openxmlformats.org/officeDocument/2006/relationships/image" Target="../media/image12.jpeg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469"/>
            <a:ext cx="4677544" cy="6828531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23813" y="3391851"/>
            <a:ext cx="9144000" cy="115093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>
              <a:defRPr/>
            </a:pPr>
            <a:r>
              <a:rPr lang="en-US" sz="4000" b="1" i="1" dirty="0" smtClean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Leviticus 23</a:t>
            </a:r>
            <a:endParaRPr lang="en-US" sz="4000" b="1" i="1" dirty="0"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3608" y="1046826"/>
            <a:ext cx="8076579" cy="1446653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/>
          <a:lstStyle/>
          <a:p>
            <a:pPr>
              <a:defRPr/>
            </a:pPr>
            <a:r>
              <a:rPr lang="en-US" sz="8000" b="1" dirty="0" smtClean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Don’t Forget!</a:t>
            </a:r>
            <a:endParaRPr lang="en-US" sz="8000" b="1" dirty="0">
              <a:effectLst>
                <a:glow rad="127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-23813" y="6092825"/>
            <a:ext cx="9228216" cy="765175"/>
          </a:xfrm>
          <a:prstGeom prst="rect">
            <a:avLst/>
          </a:prstGeom>
          <a:solidFill>
            <a:srgbClr val="050A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Geneva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Griffith, Crossroads International Church Singapore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25838773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4" descr="Romans 200 Blue 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3" y="-26988"/>
            <a:ext cx="9120187" cy="698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Diagram 8"/>
          <p:cNvGraphicFramePr/>
          <p:nvPr/>
        </p:nvGraphicFramePr>
        <p:xfrm>
          <a:off x="2895600" y="1219200"/>
          <a:ext cx="6248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22562" name="Text Box 11"/>
          <p:cNvSpPr txBox="1">
            <a:spLocks noChangeArrowheads="1"/>
          </p:cNvSpPr>
          <p:nvPr/>
        </p:nvSpPr>
        <p:spPr bwMode="auto">
          <a:xfrm>
            <a:off x="6400800" y="152400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latin typeface="Arial" charset="0"/>
                <a:cs typeface="Arial" charset="0"/>
              </a:rPr>
              <a:t>Leviticus 23</a:t>
            </a:r>
          </a:p>
        </p:txBody>
      </p:sp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304800" y="152400"/>
            <a:ext cx="701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Feasts</a:t>
            </a:r>
          </a:p>
        </p:txBody>
      </p:sp>
      <p:sp>
        <p:nvSpPr>
          <p:cNvPr id="182278" name="Text Box 6"/>
          <p:cNvSpPr txBox="1">
            <a:spLocks noChangeArrowheads="1"/>
          </p:cNvSpPr>
          <p:nvPr/>
        </p:nvSpPr>
        <p:spPr bwMode="auto">
          <a:xfrm>
            <a:off x="304800" y="2392363"/>
            <a:ext cx="48006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360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Recalls Exodus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3600" b="1" i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Christ our redeemer</a:t>
            </a:r>
          </a:p>
        </p:txBody>
      </p:sp>
      <p:sp>
        <p:nvSpPr>
          <p:cNvPr id="182279" name="Oval 7"/>
          <p:cNvSpPr>
            <a:spLocks noChangeArrowheads="1"/>
          </p:cNvSpPr>
          <p:nvPr/>
        </p:nvSpPr>
        <p:spPr bwMode="auto">
          <a:xfrm>
            <a:off x="5791200" y="1066800"/>
            <a:ext cx="1600200" cy="1447800"/>
          </a:xfrm>
          <a:prstGeom prst="ellipse">
            <a:avLst/>
          </a:prstGeom>
          <a:noFill/>
          <a:ln w="76200">
            <a:solidFill>
              <a:srgbClr val="66FF99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 sz="1200">
              <a:solidFill>
                <a:srgbClr val="000000"/>
              </a:solidFill>
              <a:latin typeface="Arial"/>
              <a:ea typeface="Times New Roman" charset="0"/>
              <a:cs typeface="Arial"/>
            </a:endParaRPr>
          </a:p>
        </p:txBody>
      </p:sp>
      <p:sp>
        <p:nvSpPr>
          <p:cNvPr id="182280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600200"/>
            <a:ext cx="3276600" cy="554038"/>
          </a:xfrm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anchor="t">
            <a:spAutoFit/>
          </a:bodyPr>
          <a:lstStyle/>
          <a:p>
            <a:pPr algn="l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FF00"/>
                </a:solidFill>
              </a:rPr>
              <a:t>Passover</a:t>
            </a:r>
          </a:p>
        </p:txBody>
      </p:sp>
    </p:spTree>
    <p:extLst>
      <p:ext uri="{BB962C8B-B14F-4D97-AF65-F5344CB8AC3E}">
        <p14:creationId xmlns:p14="http://schemas.microsoft.com/office/powerpoint/2010/main" val="1031062678"/>
      </p:ext>
    </p:extLst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182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975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"/>
                                        <p:tgtEl>
                                          <p:spTgt spid="182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8" grpId="0" build="p" autoUpdateAnimBg="0" advAuto="20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4" descr="Romans 200 Blue 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3" y="-26988"/>
            <a:ext cx="9120187" cy="698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Diagram 8"/>
          <p:cNvGraphicFramePr/>
          <p:nvPr/>
        </p:nvGraphicFramePr>
        <p:xfrm>
          <a:off x="2895600" y="1219200"/>
          <a:ext cx="6248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24610" name="Text Box 11"/>
          <p:cNvSpPr txBox="1">
            <a:spLocks noChangeArrowheads="1"/>
          </p:cNvSpPr>
          <p:nvPr/>
        </p:nvSpPr>
        <p:spPr bwMode="auto">
          <a:xfrm>
            <a:off x="6400800" y="152400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latin typeface="Arial" charset="0"/>
                <a:cs typeface="Arial" charset="0"/>
              </a:rPr>
              <a:t>Leviticus 23</a:t>
            </a:r>
          </a:p>
        </p:txBody>
      </p:sp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304800" y="152400"/>
            <a:ext cx="701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Feasts</a:t>
            </a:r>
          </a:p>
        </p:txBody>
      </p:sp>
      <p:sp>
        <p:nvSpPr>
          <p:cNvPr id="182278" name="Text Box 6"/>
          <p:cNvSpPr txBox="1">
            <a:spLocks noChangeArrowheads="1"/>
          </p:cNvSpPr>
          <p:nvPr/>
        </p:nvSpPr>
        <p:spPr bwMode="auto">
          <a:xfrm>
            <a:off x="304800" y="2392363"/>
            <a:ext cx="6858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360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Dependence on Egypt broken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3600" b="1" i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Christ our sanctifier</a:t>
            </a:r>
          </a:p>
        </p:txBody>
      </p:sp>
      <p:sp>
        <p:nvSpPr>
          <p:cNvPr id="182279" name="Oval 7"/>
          <p:cNvSpPr>
            <a:spLocks noChangeArrowheads="1"/>
          </p:cNvSpPr>
          <p:nvPr/>
        </p:nvSpPr>
        <p:spPr bwMode="auto">
          <a:xfrm>
            <a:off x="6096000" y="1066800"/>
            <a:ext cx="1600200" cy="1447800"/>
          </a:xfrm>
          <a:prstGeom prst="ellipse">
            <a:avLst/>
          </a:prstGeom>
          <a:noFill/>
          <a:ln w="76200">
            <a:solidFill>
              <a:srgbClr val="66FF99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 sz="1200">
              <a:solidFill>
                <a:srgbClr val="000000"/>
              </a:solidFill>
              <a:latin typeface="Arial"/>
              <a:ea typeface="Times New Roman" charset="0"/>
              <a:cs typeface="Arial"/>
            </a:endParaRPr>
          </a:p>
        </p:txBody>
      </p:sp>
      <p:sp>
        <p:nvSpPr>
          <p:cNvPr id="182280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600200"/>
            <a:ext cx="4648200" cy="554038"/>
          </a:xfrm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anchor="t">
            <a:spAutoFit/>
          </a:bodyPr>
          <a:lstStyle/>
          <a:p>
            <a:pPr algn="l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>
                <a:solidFill>
                  <a:srgbClr val="FFFF00"/>
                </a:solidFill>
                <a:latin typeface="Arial" charset="0"/>
                <a:ea typeface="ＭＳ Ｐゴシック" charset="0"/>
                <a:cs typeface="Arial" charset="0"/>
              </a:rPr>
              <a:t>Unleavened Bread</a:t>
            </a:r>
          </a:p>
        </p:txBody>
      </p:sp>
    </p:spTree>
    <p:extLst>
      <p:ext uri="{BB962C8B-B14F-4D97-AF65-F5344CB8AC3E}">
        <p14:creationId xmlns:p14="http://schemas.microsoft.com/office/powerpoint/2010/main" val="3111702390"/>
      </p:ext>
    </p:extLst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182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725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"/>
                                        <p:tgtEl>
                                          <p:spTgt spid="182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8" grpId="0" build="p" autoUpdateAnimBg="0" advAuto="2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4" descr="Romans 200 Blue 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3" y="-26988"/>
            <a:ext cx="9120187" cy="698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Diagram 7"/>
          <p:cNvGraphicFramePr/>
          <p:nvPr/>
        </p:nvGraphicFramePr>
        <p:xfrm>
          <a:off x="2895600" y="1219200"/>
          <a:ext cx="6248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26658" name="Text Box 11"/>
          <p:cNvSpPr txBox="1">
            <a:spLocks noChangeArrowheads="1"/>
          </p:cNvSpPr>
          <p:nvPr/>
        </p:nvSpPr>
        <p:spPr bwMode="auto">
          <a:xfrm>
            <a:off x="6400800" y="152400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latin typeface="Arial" charset="0"/>
                <a:cs typeface="Arial" charset="0"/>
              </a:rPr>
              <a:t>Leviticus 23</a:t>
            </a:r>
          </a:p>
        </p:txBody>
      </p:sp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304800" y="152400"/>
            <a:ext cx="701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Feasts</a:t>
            </a:r>
          </a:p>
        </p:txBody>
      </p:sp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228600" y="2316163"/>
            <a:ext cx="51054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3600" b="1" dirty="0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Dedicate harvest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3600" b="1" i="1" dirty="0" smtClean="0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Christ</a:t>
            </a:r>
            <a:r>
              <a:rPr lang="uk-UA" sz="3600" b="1" i="1" dirty="0" smtClean="0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'</a:t>
            </a:r>
            <a:r>
              <a:rPr lang="en-US" sz="3600" b="1" i="1" dirty="0" smtClean="0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s </a:t>
            </a:r>
            <a:r>
              <a:rPr lang="en-US" sz="3600" b="1" i="1" dirty="0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resurrection</a:t>
            </a:r>
          </a:p>
        </p:txBody>
      </p:sp>
      <p:sp>
        <p:nvSpPr>
          <p:cNvPr id="183303" name="Oval 7"/>
          <p:cNvSpPr>
            <a:spLocks noChangeArrowheads="1"/>
          </p:cNvSpPr>
          <p:nvPr/>
        </p:nvSpPr>
        <p:spPr bwMode="auto">
          <a:xfrm>
            <a:off x="6400800" y="1295400"/>
            <a:ext cx="1600200" cy="1447800"/>
          </a:xfrm>
          <a:prstGeom prst="ellipse">
            <a:avLst/>
          </a:prstGeom>
          <a:noFill/>
          <a:ln w="76200">
            <a:solidFill>
              <a:srgbClr val="66FF99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 sz="1400">
              <a:solidFill>
                <a:srgbClr val="000000"/>
              </a:solidFill>
              <a:latin typeface="Arial Narrow" pitchFamily="34" charset="0"/>
              <a:ea typeface="Times New Roman" charset="0"/>
              <a:cs typeface="Times New Roman" charset="0"/>
            </a:endParaRPr>
          </a:p>
        </p:txBody>
      </p:sp>
      <p:sp>
        <p:nvSpPr>
          <p:cNvPr id="326662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371600"/>
            <a:ext cx="2743200" cy="762000"/>
          </a:xfrm>
        </p:spPr>
        <p:txBody>
          <a:bodyPr/>
          <a:lstStyle/>
          <a:p>
            <a:pPr algn="l" eaLnBrk="1" hangingPunct="1"/>
            <a:r>
              <a:rPr lang="en-US" sz="3600" b="1">
                <a:solidFill>
                  <a:srgbClr val="FFFF00"/>
                </a:solidFill>
                <a:latin typeface="Arial" charset="0"/>
                <a:ea typeface="ＭＳ Ｐゴシック" charset="0"/>
              </a:rPr>
              <a:t>Firstfruits</a:t>
            </a:r>
            <a:endParaRPr lang="en-US" sz="4000">
              <a:solidFill>
                <a:srgbClr val="FFFF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633282"/>
      </p:ext>
    </p:extLst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183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125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"/>
                                        <p:tgtEl>
                                          <p:spTgt spid="183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2" grpId="0" build="p" autoUpdateAnimBg="0" advAuto="200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4" descr="Romans 200 Blue 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3" y="-27384"/>
            <a:ext cx="9120187" cy="698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Diagram 7"/>
          <p:cNvGraphicFramePr/>
          <p:nvPr/>
        </p:nvGraphicFramePr>
        <p:xfrm>
          <a:off x="2895600" y="1219200"/>
          <a:ext cx="6248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28706" name="Text Box 11"/>
          <p:cNvSpPr txBox="1">
            <a:spLocks noChangeArrowheads="1"/>
          </p:cNvSpPr>
          <p:nvPr/>
        </p:nvSpPr>
        <p:spPr bwMode="auto">
          <a:xfrm>
            <a:off x="6400800" y="152400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latin typeface="Arial" charset="0"/>
                <a:cs typeface="Arial" charset="0"/>
              </a:rPr>
              <a:t>Leviticus 23</a:t>
            </a:r>
          </a:p>
        </p:txBody>
      </p:sp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304800" y="152400"/>
            <a:ext cx="701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Feasts</a:t>
            </a:r>
          </a:p>
        </p:txBody>
      </p:sp>
      <p:sp>
        <p:nvSpPr>
          <p:cNvPr id="184326" name="Text Box 6"/>
          <p:cNvSpPr txBox="1">
            <a:spLocks noChangeArrowheads="1"/>
          </p:cNvSpPr>
          <p:nvPr/>
        </p:nvSpPr>
        <p:spPr bwMode="auto">
          <a:xfrm>
            <a:off x="152400" y="2620963"/>
            <a:ext cx="42672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3600" b="1" dirty="0">
                <a:solidFill>
                  <a:srgbClr val="FFFFFF"/>
                </a:solidFill>
                <a:latin typeface="Arial"/>
                <a:ea typeface="Times New Roman" charset="0"/>
                <a:cs typeface="Arial"/>
              </a:rPr>
              <a:t>Thanksgiving 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3600" b="1" i="1" dirty="0">
                <a:solidFill>
                  <a:srgbClr val="FFFFFF"/>
                </a:solidFill>
                <a:latin typeface="Arial"/>
                <a:ea typeface="Times New Roman" charset="0"/>
                <a:cs typeface="Arial"/>
              </a:rPr>
              <a:t>Birth of Church</a:t>
            </a:r>
          </a:p>
        </p:txBody>
      </p:sp>
      <p:sp>
        <p:nvSpPr>
          <p:cNvPr id="184327" name="Oval 7"/>
          <p:cNvSpPr>
            <a:spLocks noChangeArrowheads="1"/>
          </p:cNvSpPr>
          <p:nvPr/>
        </p:nvSpPr>
        <p:spPr bwMode="auto">
          <a:xfrm>
            <a:off x="7239000" y="2895600"/>
            <a:ext cx="1600200" cy="1447800"/>
          </a:xfrm>
          <a:prstGeom prst="ellipse">
            <a:avLst/>
          </a:prstGeom>
          <a:noFill/>
          <a:ln w="76200">
            <a:solidFill>
              <a:srgbClr val="66FF99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 sz="1200">
              <a:solidFill>
                <a:srgbClr val="000000"/>
              </a:solidFill>
              <a:latin typeface="Arial"/>
              <a:ea typeface="Times New Roman" charset="0"/>
              <a:cs typeface="Arial"/>
            </a:endParaRPr>
          </a:p>
        </p:txBody>
      </p:sp>
      <p:sp>
        <p:nvSpPr>
          <p:cNvPr id="184328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79563"/>
            <a:ext cx="7772400" cy="554037"/>
          </a:xfrm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anchor="t">
            <a:spAutoFit/>
          </a:bodyPr>
          <a:lstStyle/>
          <a:p>
            <a:pPr algn="l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FF00"/>
                </a:solidFill>
              </a:rPr>
              <a:t>Pentecost</a:t>
            </a:r>
          </a:p>
        </p:txBody>
      </p:sp>
    </p:spTree>
    <p:extLst>
      <p:ext uri="{BB962C8B-B14F-4D97-AF65-F5344CB8AC3E}">
        <p14:creationId xmlns:p14="http://schemas.microsoft.com/office/powerpoint/2010/main" val="671925997"/>
      </p:ext>
    </p:extLst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184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"/>
                                        <p:tgtEl>
                                          <p:spTgt spid="184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6" grpId="0" build="p" autoUpdateAnimBg="0" advAuto="20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4" descr="Romans 200 Blue 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3" y="-26988"/>
            <a:ext cx="9120187" cy="698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Diagram 8"/>
          <p:cNvGraphicFramePr/>
          <p:nvPr/>
        </p:nvGraphicFramePr>
        <p:xfrm>
          <a:off x="2895600" y="1219200"/>
          <a:ext cx="6248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30754" name="Text Box 11"/>
          <p:cNvSpPr txBox="1">
            <a:spLocks noChangeArrowheads="1"/>
          </p:cNvSpPr>
          <p:nvPr/>
        </p:nvSpPr>
        <p:spPr bwMode="auto">
          <a:xfrm>
            <a:off x="6400800" y="152400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latin typeface="Arial" charset="0"/>
                <a:cs typeface="Arial" charset="0"/>
              </a:rPr>
              <a:t>Leviticus 23</a:t>
            </a:r>
          </a:p>
        </p:txBody>
      </p:sp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304800" y="152400"/>
            <a:ext cx="701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Feasts</a:t>
            </a:r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304800" y="1144588"/>
            <a:ext cx="112014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marL="457200" indent="-457200">
              <a:lnSpc>
                <a:spcPct val="80000"/>
              </a:lnSpc>
              <a:spcBef>
                <a:spcPct val="50000"/>
              </a:spcBef>
              <a:defRPr/>
            </a:pPr>
            <a:endParaRPr lang="en-US" sz="3600" b="1">
              <a:solidFill>
                <a:srgbClr val="FFFFFF"/>
              </a:solidFill>
              <a:latin typeface="Arial"/>
              <a:ea typeface="Times New Roman" charset="0"/>
              <a:cs typeface="Arial"/>
            </a:endParaRPr>
          </a:p>
        </p:txBody>
      </p:sp>
      <p:sp>
        <p:nvSpPr>
          <p:cNvPr id="185350" name="Text Box 6"/>
          <p:cNvSpPr txBox="1">
            <a:spLocks noChangeArrowheads="1"/>
          </p:cNvSpPr>
          <p:nvPr/>
        </p:nvSpPr>
        <p:spPr bwMode="auto">
          <a:xfrm>
            <a:off x="152400" y="2620963"/>
            <a:ext cx="80772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3600" b="1" dirty="0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New Year</a:t>
            </a:r>
            <a:br>
              <a:rPr lang="en-US" sz="3600" b="1" dirty="0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</a:br>
            <a:r>
              <a:rPr lang="en-US" sz="3600" b="1" dirty="0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 Repentance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3600" b="1" i="1" dirty="0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Rapture</a:t>
            </a:r>
          </a:p>
        </p:txBody>
      </p:sp>
      <p:sp>
        <p:nvSpPr>
          <p:cNvPr id="185351" name="Oval 7"/>
          <p:cNvSpPr>
            <a:spLocks noChangeArrowheads="1"/>
          </p:cNvSpPr>
          <p:nvPr/>
        </p:nvSpPr>
        <p:spPr bwMode="auto">
          <a:xfrm>
            <a:off x="4648200" y="5105400"/>
            <a:ext cx="1600200" cy="1447800"/>
          </a:xfrm>
          <a:prstGeom prst="ellipse">
            <a:avLst/>
          </a:prstGeom>
          <a:noFill/>
          <a:ln w="76200">
            <a:solidFill>
              <a:srgbClr val="66FF99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 sz="1200">
              <a:solidFill>
                <a:srgbClr val="000000"/>
              </a:solidFill>
              <a:latin typeface="Arial"/>
              <a:ea typeface="Times New Roman" charset="0"/>
              <a:cs typeface="Arial"/>
            </a:endParaRPr>
          </a:p>
        </p:txBody>
      </p:sp>
      <p:sp>
        <p:nvSpPr>
          <p:cNvPr id="330759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447800"/>
            <a:ext cx="2819400" cy="838200"/>
          </a:xfrm>
        </p:spPr>
        <p:txBody>
          <a:bodyPr/>
          <a:lstStyle/>
          <a:p>
            <a:pPr algn="l" eaLnBrk="1" hangingPunct="1"/>
            <a:r>
              <a:rPr lang="en-US" sz="3600" b="1">
                <a:solidFill>
                  <a:srgbClr val="FFFF00"/>
                </a:solidFill>
                <a:latin typeface="Arial" charset="0"/>
                <a:ea typeface="ＭＳ Ｐゴシック" charset="0"/>
              </a:rPr>
              <a:t>Trumpets</a:t>
            </a:r>
            <a:endParaRPr lang="en-US" sz="4000">
              <a:solidFill>
                <a:srgbClr val="FFFF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836893"/>
      </p:ext>
    </p:extLst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185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575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"/>
                                        <p:tgtEl>
                                          <p:spTgt spid="185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0" grpId="0" build="p" autoUpdateAnimBg="0" advAuto="20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4" descr="Romans 200 Blue 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3" y="-26988"/>
            <a:ext cx="9120187" cy="698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Diagram 7"/>
          <p:cNvGraphicFramePr/>
          <p:nvPr/>
        </p:nvGraphicFramePr>
        <p:xfrm>
          <a:off x="2895600" y="1219200"/>
          <a:ext cx="6248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32802" name="Text Box 11"/>
          <p:cNvSpPr txBox="1">
            <a:spLocks noChangeArrowheads="1"/>
          </p:cNvSpPr>
          <p:nvPr/>
        </p:nvSpPr>
        <p:spPr bwMode="auto">
          <a:xfrm>
            <a:off x="6400800" y="152400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latin typeface="Arial" charset="0"/>
                <a:cs typeface="Arial" charset="0"/>
              </a:rPr>
              <a:t>Leviticus 23</a:t>
            </a:r>
          </a:p>
        </p:txBody>
      </p:sp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304800" y="152400"/>
            <a:ext cx="701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Feasts</a:t>
            </a:r>
          </a:p>
        </p:txBody>
      </p:sp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152400" y="2620963"/>
            <a:ext cx="54864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3600" b="1" dirty="0">
                <a:solidFill>
                  <a:srgbClr val="FFFFFF"/>
                </a:solidFill>
                <a:latin typeface="Arial"/>
                <a:ea typeface="Times New Roman" charset="0"/>
                <a:cs typeface="Arial"/>
              </a:rPr>
              <a:t>Atone for sins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3600" b="1" i="1" dirty="0">
                <a:solidFill>
                  <a:srgbClr val="FFFFFF"/>
                </a:solidFill>
                <a:latin typeface="Arial"/>
                <a:ea typeface="Times New Roman" charset="0"/>
                <a:cs typeface="Arial"/>
              </a:rPr>
              <a:t>Christ our atonement</a:t>
            </a:r>
          </a:p>
        </p:txBody>
      </p:sp>
      <p:sp>
        <p:nvSpPr>
          <p:cNvPr id="186375" name="Oval 7"/>
          <p:cNvSpPr>
            <a:spLocks noChangeArrowheads="1"/>
          </p:cNvSpPr>
          <p:nvPr/>
        </p:nvSpPr>
        <p:spPr bwMode="auto">
          <a:xfrm>
            <a:off x="4191000" y="5029200"/>
            <a:ext cx="1600200" cy="1447800"/>
          </a:xfrm>
          <a:prstGeom prst="ellipse">
            <a:avLst/>
          </a:prstGeom>
          <a:noFill/>
          <a:ln w="76200">
            <a:solidFill>
              <a:srgbClr val="66FF99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 sz="1200">
              <a:solidFill>
                <a:srgbClr val="000000"/>
              </a:solidFill>
              <a:latin typeface="Arial"/>
              <a:ea typeface="Times New Roman" charset="0"/>
              <a:cs typeface="Arial"/>
            </a:endParaRPr>
          </a:p>
        </p:txBody>
      </p:sp>
      <p:sp>
        <p:nvSpPr>
          <p:cNvPr id="186376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655763"/>
            <a:ext cx="3429000" cy="554037"/>
          </a:xfrm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anchor="t">
            <a:spAutoFit/>
          </a:bodyPr>
          <a:lstStyle/>
          <a:p>
            <a:pPr algn="l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FF00"/>
                </a:solidFill>
              </a:rPr>
              <a:t>Atonement</a:t>
            </a:r>
          </a:p>
        </p:txBody>
      </p:sp>
    </p:spTree>
    <p:extLst>
      <p:ext uri="{BB962C8B-B14F-4D97-AF65-F5344CB8AC3E}">
        <p14:creationId xmlns:p14="http://schemas.microsoft.com/office/powerpoint/2010/main" val="2443117451"/>
      </p:ext>
    </p:extLst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186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"/>
                                        <p:tgtEl>
                                          <p:spTgt spid="186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4" grpId="0" build="p" autoUpdateAnimBg="0" advAuto="20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4" descr="Romans 200 Blue 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3" y="-26988"/>
            <a:ext cx="9120187" cy="698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Diagram 8"/>
          <p:cNvGraphicFramePr/>
          <p:nvPr/>
        </p:nvGraphicFramePr>
        <p:xfrm>
          <a:off x="2895600" y="1219200"/>
          <a:ext cx="6248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35874" name="Text Box 11"/>
          <p:cNvSpPr txBox="1">
            <a:spLocks noChangeArrowheads="1"/>
          </p:cNvSpPr>
          <p:nvPr/>
        </p:nvSpPr>
        <p:spPr bwMode="auto">
          <a:xfrm>
            <a:off x="6400800" y="152400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latin typeface="Arial" charset="0"/>
                <a:cs typeface="Arial" charset="0"/>
              </a:rPr>
              <a:t>Leviticus 23</a:t>
            </a:r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304800" y="152400"/>
            <a:ext cx="701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Feasts</a:t>
            </a:r>
          </a:p>
        </p:txBody>
      </p:sp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3886200" y="136525"/>
            <a:ext cx="8077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2pPr>
            <a:lvl3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3pPr>
            <a:lvl4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4pPr>
            <a:lvl5pPr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3600" b="1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3600" b="1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endParaRPr lang="en-US" sz="3600" b="1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87399" name="Text Box 7"/>
          <p:cNvSpPr txBox="1">
            <a:spLocks noChangeArrowheads="1"/>
          </p:cNvSpPr>
          <p:nvPr/>
        </p:nvSpPr>
        <p:spPr bwMode="auto">
          <a:xfrm>
            <a:off x="152400" y="2620963"/>
            <a:ext cx="55626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marL="461963" indent="-461963">
              <a:spcBef>
                <a:spcPct val="50000"/>
              </a:spcBef>
              <a:buFontTx/>
              <a:buChar char="•"/>
              <a:defRPr/>
            </a:pPr>
            <a:r>
              <a:rPr lang="en-US" sz="3600" b="1" dirty="0">
                <a:solidFill>
                  <a:srgbClr val="FFFFFF"/>
                </a:solidFill>
                <a:latin typeface="Arial"/>
                <a:ea typeface="Times New Roman" charset="0"/>
                <a:cs typeface="Arial"/>
              </a:rPr>
              <a:t>Celebrate harvest &amp; remember wilderness blessings</a:t>
            </a:r>
          </a:p>
          <a:p>
            <a:pPr marL="461963" indent="-461963">
              <a:spcBef>
                <a:spcPct val="50000"/>
              </a:spcBef>
              <a:buFontTx/>
              <a:buChar char="•"/>
              <a:defRPr/>
            </a:pPr>
            <a:r>
              <a:rPr lang="en-US" sz="3600" b="1" i="1" dirty="0">
                <a:solidFill>
                  <a:srgbClr val="FFFFFF"/>
                </a:solidFill>
                <a:latin typeface="Arial"/>
                <a:ea typeface="Times New Roman" charset="0"/>
                <a:cs typeface="Arial"/>
              </a:rPr>
              <a:t>Millennial rest</a:t>
            </a:r>
          </a:p>
        </p:txBody>
      </p:sp>
      <p:sp>
        <p:nvSpPr>
          <p:cNvPr id="187400" name="Oval 8"/>
          <p:cNvSpPr>
            <a:spLocks noChangeArrowheads="1"/>
          </p:cNvSpPr>
          <p:nvPr/>
        </p:nvSpPr>
        <p:spPr bwMode="auto">
          <a:xfrm>
            <a:off x="3886200" y="4876800"/>
            <a:ext cx="1600200" cy="1447800"/>
          </a:xfrm>
          <a:prstGeom prst="ellipse">
            <a:avLst/>
          </a:prstGeom>
          <a:noFill/>
          <a:ln w="76200">
            <a:solidFill>
              <a:srgbClr val="66FF99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 sz="1200">
              <a:solidFill>
                <a:srgbClr val="000000"/>
              </a:solidFill>
              <a:latin typeface="Arial"/>
              <a:ea typeface="Times New Roman" charset="0"/>
              <a:cs typeface="Arial"/>
            </a:endParaRPr>
          </a:p>
        </p:txBody>
      </p:sp>
      <p:sp>
        <p:nvSpPr>
          <p:cNvPr id="187401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676400"/>
            <a:ext cx="3048000" cy="554038"/>
          </a:xfrm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anchor="t">
            <a:spAutoFit/>
          </a:bodyPr>
          <a:lstStyle/>
          <a:p>
            <a:pPr algn="l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FF00"/>
                </a:solidFill>
              </a:rPr>
              <a:t>Tabernacles</a:t>
            </a:r>
          </a:p>
        </p:txBody>
      </p:sp>
    </p:spTree>
    <p:extLst>
      <p:ext uri="{BB962C8B-B14F-4D97-AF65-F5344CB8AC3E}">
        <p14:creationId xmlns:p14="http://schemas.microsoft.com/office/powerpoint/2010/main" val="2979850103"/>
      </p:ext>
    </p:extLst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187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75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"/>
                                        <p:tgtEl>
                                          <p:spTgt spid="187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9" grpId="0" build="p" autoUpdateAnimBg="0" advAuto="200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21" name="Picture 1" descr="Sukkot Prepar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0013"/>
            <a:ext cx="9144000" cy="670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2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805488"/>
            <a:ext cx="9144000" cy="620712"/>
          </a:xfrm>
          <a:solidFill>
            <a:schemeClr val="tx1"/>
          </a:solidFill>
          <a:effectLst>
            <a:outerShdw blurRad="63500" dist="107763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Jewish Woman Decorating Her Sukkah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453220"/>
      </p:ext>
    </p:extLst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nctity of Life Week Wood Panel Worship 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45928"/>
            <a:ext cx="9144000" cy="5467448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 anchor="t"/>
          <a:lstStyle/>
          <a:p>
            <a:pPr>
              <a:defRPr/>
            </a:pPr>
            <a:r>
              <a:rPr lang="en-US" sz="54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II. We should remember God’s provisions through times of corporate rest and celebration.</a:t>
            </a:r>
            <a:endParaRPr lang="en-US" sz="5400" b="1" dirty="0">
              <a:effectLst>
                <a:glow rad="127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1564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883" y="1700808"/>
            <a:ext cx="9224482" cy="5180651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27403"/>
            <a:ext cx="9144000" cy="76934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/>
          <a:lstStyle/>
          <a:p>
            <a:pPr>
              <a:defRPr/>
            </a:pPr>
            <a:r>
              <a:rPr lang="en-US" sz="5400" b="1" dirty="0" smtClean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Main Idea</a:t>
            </a:r>
            <a:endParaRPr lang="en-US" sz="5400" b="1" dirty="0">
              <a:effectLst>
                <a:glow rad="127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2100290"/>
            <a:ext cx="9144000" cy="4425054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457200">
              <a:defRPr/>
            </a:pPr>
            <a:r>
              <a:rPr lang="en-US" sz="54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This Lord’s Supper chapel is our corporate time set aside so we won’t forget God’s greatest provision</a:t>
            </a:r>
            <a:endParaRPr lang="en-US" sz="5400" b="1" dirty="0"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545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2008"/>
            <a:ext cx="9144000" cy="76934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/>
          <a:lstStyle/>
          <a:p>
            <a:pPr>
              <a:defRPr/>
            </a:pPr>
            <a:r>
              <a:rPr lang="en-US" sz="5400" b="1" dirty="0" smtClean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Albert Einstein</a:t>
            </a:r>
            <a:endParaRPr lang="en-US" sz="5400" b="1" dirty="0">
              <a:effectLst>
                <a:glow rad="127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603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74800" y="0"/>
            <a:ext cx="9070975" cy="1143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Black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899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</a:t>
            </a:r>
            <a:r>
              <a:rPr lang="en-US" sz="28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T Sermons link </a:t>
            </a: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at B</a:t>
            </a:r>
            <a:r>
              <a:rPr lang="en-US" sz="28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Get this </a:t>
            </a:r>
            <a:r>
              <a:rPr lang="en-US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presentation and script 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for free!</a:t>
            </a:r>
            <a:endParaRPr lang="en-US" sz="11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8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2008"/>
            <a:ext cx="9144000" cy="2033256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 anchor="t"/>
          <a:lstStyle/>
          <a:p>
            <a:pPr>
              <a:defRPr/>
            </a:pPr>
            <a:r>
              <a:rPr lang="en-US" sz="5400" b="1" dirty="0" smtClean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Absent-Minded Professors</a:t>
            </a:r>
            <a:endParaRPr lang="en-US" sz="5400" b="1" dirty="0">
              <a:effectLst>
                <a:glow rad="127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116" y="1599405"/>
            <a:ext cx="9410644" cy="528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03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2008"/>
            <a:ext cx="9144000" cy="2836952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 anchor="t"/>
          <a:lstStyle/>
          <a:p>
            <a:pPr>
              <a:defRPr/>
            </a:pPr>
            <a:r>
              <a:rPr lang="en-US" sz="54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How can we remember God’s provisions with thankful hearts?</a:t>
            </a:r>
            <a:endParaRPr lang="en-US" sz="5400" b="1" dirty="0">
              <a:effectLst>
                <a:glow rad="127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85440"/>
            <a:ext cx="9144000" cy="397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7" descr="Romans 200 Blue Backgroun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3" y="-26988"/>
            <a:ext cx="9120187" cy="698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5652120" cy="4581128"/>
          </a:xfrm>
        </p:spPr>
        <p:txBody>
          <a:bodyPr anchor="t"/>
          <a:lstStyle/>
          <a:p>
            <a:pPr eaLnBrk="1" hangingPunct="1">
              <a:defRPr/>
            </a:pPr>
            <a:r>
              <a:rPr lang="en-US" sz="48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I. </a:t>
            </a:r>
            <a:r>
              <a:rPr lang="en-US" sz="4800" b="1">
                <a:solidFill>
                  <a:srgbClr val="FFFFFF"/>
                </a:solidFill>
                <a:effectLst/>
              </a:rPr>
              <a:t>Israel regularly remembered God’s provisions by rest and gathering together (Lev. 23)</a:t>
            </a:r>
            <a:r>
              <a:rPr lang="en-SG" sz="4800" b="1">
                <a:solidFill>
                  <a:srgbClr val="FFFFFF"/>
                </a:solidFill>
                <a:effectLst/>
              </a:rPr>
              <a:t> </a:t>
            </a:r>
            <a:endParaRPr lang="en-US" sz="4800" b="1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05829" name="Picture 5" descr="s_priest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76672"/>
            <a:ext cx="2994981" cy="429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8301038" y="73025"/>
            <a:ext cx="7725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604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 b="1" dirty="0" smtClean="0">
                <a:solidFill>
                  <a:srgbClr val="FFFFFF"/>
                </a:solidFill>
              </a:rPr>
              <a:t>134</a:t>
            </a:r>
            <a:endParaRPr lang="en-US" sz="1800" dirty="0" smtClean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607224"/>
            <a:ext cx="9144000" cy="2350168"/>
          </a:xfrm>
          <a:prstGeom prst="rect">
            <a:avLst/>
          </a:prstGeom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95736" y="5105400"/>
            <a:ext cx="5076056" cy="1752600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sz="3600" b="1" dirty="0">
                <a:latin typeface="Tahoma" charset="0"/>
                <a:ea typeface="ＭＳ Ｐゴシック" charset="0"/>
                <a:cs typeface="ＭＳ Ｐゴシック" charset="0"/>
              </a:rPr>
              <a:t>Holy Day Celebrations in the Old Testament</a:t>
            </a:r>
          </a:p>
        </p:txBody>
      </p:sp>
    </p:spTree>
    <p:extLst>
      <p:ext uri="{BB962C8B-B14F-4D97-AF65-F5344CB8AC3E}">
        <p14:creationId xmlns:p14="http://schemas.microsoft.com/office/powerpoint/2010/main" val="476812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8462"/>
            <a:ext cx="9052420" cy="6306519"/>
          </a:xfrm>
          <a:prstGeom prst="rect">
            <a:avLst/>
          </a:prstGeom>
        </p:spPr>
      </p:pic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51316"/>
            <a:ext cx="9143999" cy="784797"/>
          </a:xfrm>
          <a:effectLst/>
          <a:extLst/>
        </p:spPr>
        <p:txBody>
          <a:bodyPr/>
          <a:lstStyle/>
          <a:p>
            <a:pPr>
              <a:defRPr/>
            </a:pPr>
            <a:r>
              <a:rPr lang="en-US" sz="6000" b="1" dirty="0" smtClean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Don’t work</a:t>
            </a:r>
            <a:endParaRPr lang="en-US" sz="6000" b="1" dirty="0">
              <a:solidFill>
                <a:schemeClr val="tx2"/>
              </a:solidFill>
              <a:effectLst>
                <a:glow rad="127000">
                  <a:schemeClr val="bg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8459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2008"/>
            <a:ext cx="9144000" cy="76934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/>
          <a:lstStyle/>
          <a:p>
            <a:pPr>
              <a:defRPr/>
            </a:pPr>
            <a:r>
              <a:rPr lang="en-US" sz="5400" b="1" dirty="0" smtClean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Sabbath</a:t>
            </a:r>
            <a:endParaRPr lang="en-US" sz="5400" b="1" dirty="0">
              <a:effectLst>
                <a:glow rad="127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9144000" cy="607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29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4" descr="Romans 200 Blue 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3" y="-26988"/>
            <a:ext cx="9120187" cy="698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1" name="Text Box 3"/>
          <p:cNvSpPr txBox="1">
            <a:spLocks noChangeArrowheads="1"/>
          </p:cNvSpPr>
          <p:nvPr/>
        </p:nvSpPr>
        <p:spPr bwMode="auto">
          <a:xfrm>
            <a:off x="304800" y="152400"/>
            <a:ext cx="701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Feasts</a:t>
            </a:r>
          </a:p>
        </p:txBody>
      </p:sp>
      <p:sp>
        <p:nvSpPr>
          <p:cNvPr id="320514" name="Text Box 5"/>
          <p:cNvSpPr txBox="1">
            <a:spLocks noChangeArrowheads="1"/>
          </p:cNvSpPr>
          <p:nvPr/>
        </p:nvSpPr>
        <p:spPr bwMode="auto">
          <a:xfrm>
            <a:off x="6400800" y="152400"/>
            <a:ext cx="701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  <a:cs typeface="Arial" charset="0"/>
              </a:rPr>
              <a:t>Leviticus 23</a:t>
            </a:r>
          </a:p>
        </p:txBody>
      </p:sp>
      <p:sp>
        <p:nvSpPr>
          <p:cNvPr id="181254" name="Oval 6"/>
          <p:cNvSpPr>
            <a:spLocks noChangeArrowheads="1"/>
          </p:cNvSpPr>
          <p:nvPr/>
        </p:nvSpPr>
        <p:spPr bwMode="auto">
          <a:xfrm>
            <a:off x="3581400" y="1219200"/>
            <a:ext cx="4876800" cy="4876800"/>
          </a:xfrm>
          <a:prstGeom prst="ellipse">
            <a:avLst/>
          </a:prstGeom>
          <a:noFill/>
          <a:ln w="76200">
            <a:solidFill>
              <a:srgbClr val="66FF99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wrap="none" anchor="ctr"/>
          <a:lstStyle/>
          <a:p>
            <a:pPr algn="r" eaLnBrk="0" hangingPunct="0">
              <a:defRPr/>
            </a:pPr>
            <a:endParaRPr lang="en-US" sz="1200">
              <a:solidFill>
                <a:srgbClr val="000000"/>
              </a:solidFill>
              <a:latin typeface="Arial"/>
              <a:ea typeface="Times New Roman" charset="0"/>
              <a:cs typeface="Arial"/>
            </a:endParaRPr>
          </a:p>
        </p:txBody>
      </p:sp>
      <p:sp>
        <p:nvSpPr>
          <p:cNvPr id="320516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676400"/>
            <a:ext cx="4419600" cy="554038"/>
          </a:xfrm>
        </p:spPr>
        <p:txBody>
          <a:bodyPr anchor="t">
            <a:spAutoFit/>
          </a:bodyPr>
          <a:lstStyle/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600" b="1">
                <a:solidFill>
                  <a:srgbClr val="FFFF00"/>
                </a:solidFill>
                <a:latin typeface="Arial" charset="0"/>
                <a:ea typeface="ＭＳ Ｐゴシック" charset="0"/>
              </a:rPr>
              <a:t>Weekly Sabbath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2895600" y="1219200"/>
          <a:ext cx="6248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1255" name="Text Box 7"/>
          <p:cNvSpPr txBox="1">
            <a:spLocks noChangeArrowheads="1"/>
          </p:cNvSpPr>
          <p:nvPr/>
        </p:nvSpPr>
        <p:spPr bwMode="auto">
          <a:xfrm>
            <a:off x="152400" y="2438400"/>
            <a:ext cx="89916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3600" b="1" dirty="0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Rest and remember covenant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3600" b="1" i="1" dirty="0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Christ our Rest-giver in the kingdom</a:t>
            </a:r>
          </a:p>
        </p:txBody>
      </p:sp>
      <p:sp>
        <p:nvSpPr>
          <p:cNvPr id="320519" name="Text Box 11"/>
          <p:cNvSpPr txBox="1">
            <a:spLocks noChangeArrowheads="1"/>
          </p:cNvSpPr>
          <p:nvPr/>
        </p:nvSpPr>
        <p:spPr bwMode="auto">
          <a:xfrm>
            <a:off x="6400800" y="152400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latin typeface="Arial" charset="0"/>
                <a:cs typeface="Arial" charset="0"/>
              </a:rPr>
              <a:t>Leviticus 23</a:t>
            </a:r>
          </a:p>
        </p:txBody>
      </p:sp>
    </p:spTree>
    <p:extLst>
      <p:ext uri="{BB962C8B-B14F-4D97-AF65-F5344CB8AC3E}">
        <p14:creationId xmlns:p14="http://schemas.microsoft.com/office/powerpoint/2010/main" val="4143723549"/>
      </p:ext>
    </p:extLst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181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725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"/>
                                        <p:tgtEl>
                                          <p:spTgt spid="181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5" grpId="0" build="p" autoUpdateAnimBg="0" advAuto="20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4" descr="Romans 200 Blue 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3" y="-26988"/>
            <a:ext cx="9120187" cy="698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Diagram 11"/>
          <p:cNvGraphicFramePr/>
          <p:nvPr/>
        </p:nvGraphicFramePr>
        <p:xfrm>
          <a:off x="2895600" y="1219200"/>
          <a:ext cx="6248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18466" name="Picture 2" descr="CALENDAR"/>
          <p:cNvPicPr>
            <a:picLocks noChangeAspect="1" noChangeArrowheads="1"/>
          </p:cNvPicPr>
          <p:nvPr/>
        </p:nvPicPr>
        <p:blipFill>
          <a:blip r:embed="rId9" cstate="screen">
            <a:lum brigh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9250" y="0"/>
            <a:ext cx="5924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304800" y="838200"/>
            <a:ext cx="4648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marL="457200" indent="-457200">
              <a:lnSpc>
                <a:spcPct val="8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3200" b="1" dirty="0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Passover</a:t>
            </a: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3200" b="1" dirty="0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Unleavened Bread</a:t>
            </a: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3200" b="1" dirty="0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Firstfruits</a:t>
            </a: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3200" b="1" dirty="0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Pentecost</a:t>
            </a: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3200" b="1" dirty="0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Trumpets</a:t>
            </a: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3200" b="1" dirty="0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Atonement</a:t>
            </a: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3200" b="1" dirty="0">
                <a:solidFill>
                  <a:srgbClr val="FFFFFF"/>
                </a:solidFill>
                <a:latin typeface="Arial"/>
                <a:ea typeface="Times New Roman" pitchFamily="-111" charset="0"/>
                <a:cs typeface="Arial"/>
              </a:rPr>
              <a:t>Tabernacles</a:t>
            </a:r>
          </a:p>
        </p:txBody>
      </p:sp>
      <p:sp>
        <p:nvSpPr>
          <p:cNvPr id="180229" name="Line 5"/>
          <p:cNvSpPr>
            <a:spLocks noChangeShapeType="1"/>
          </p:cNvSpPr>
          <p:nvPr/>
        </p:nvSpPr>
        <p:spPr bwMode="auto">
          <a:xfrm>
            <a:off x="3352800" y="1219200"/>
            <a:ext cx="3124200" cy="152400"/>
          </a:xfrm>
          <a:prstGeom prst="line">
            <a:avLst/>
          </a:prstGeom>
          <a:noFill/>
          <a:ln w="76200">
            <a:solidFill>
              <a:srgbClr val="66FF99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/>
          <a:lstStyle/>
          <a:p>
            <a:pPr algn="r" eaLnBrk="0" hangingPunct="0">
              <a:defRPr/>
            </a:pPr>
            <a:endParaRPr lang="en-US" sz="1100">
              <a:solidFill>
                <a:srgbClr val="000000"/>
              </a:solidFill>
              <a:latin typeface="Arial"/>
              <a:ea typeface="Times New Roman" charset="0"/>
              <a:cs typeface="Arial"/>
            </a:endParaRPr>
          </a:p>
        </p:txBody>
      </p:sp>
      <p:sp>
        <p:nvSpPr>
          <p:cNvPr id="180230" name="Line 6"/>
          <p:cNvSpPr>
            <a:spLocks noChangeShapeType="1"/>
          </p:cNvSpPr>
          <p:nvPr/>
        </p:nvSpPr>
        <p:spPr bwMode="auto">
          <a:xfrm flipV="1">
            <a:off x="4343400" y="1524000"/>
            <a:ext cx="2590800" cy="228600"/>
          </a:xfrm>
          <a:prstGeom prst="line">
            <a:avLst/>
          </a:prstGeom>
          <a:noFill/>
          <a:ln w="76200">
            <a:solidFill>
              <a:srgbClr val="66FF99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/>
          <a:lstStyle/>
          <a:p>
            <a:pPr algn="r" eaLnBrk="0" hangingPunct="0">
              <a:defRPr/>
            </a:pPr>
            <a:endParaRPr lang="en-US" sz="1100">
              <a:solidFill>
                <a:srgbClr val="000000"/>
              </a:solidFill>
              <a:latin typeface="Arial"/>
              <a:ea typeface="Times New Roman" charset="0"/>
              <a:cs typeface="Arial"/>
            </a:endParaRPr>
          </a:p>
        </p:txBody>
      </p:sp>
      <p:sp>
        <p:nvSpPr>
          <p:cNvPr id="180231" name="Line 7"/>
          <p:cNvSpPr>
            <a:spLocks noChangeShapeType="1"/>
          </p:cNvSpPr>
          <p:nvPr/>
        </p:nvSpPr>
        <p:spPr bwMode="auto">
          <a:xfrm flipV="1">
            <a:off x="2895600" y="1752600"/>
            <a:ext cx="4267200" cy="685800"/>
          </a:xfrm>
          <a:prstGeom prst="line">
            <a:avLst/>
          </a:prstGeom>
          <a:noFill/>
          <a:ln w="76200">
            <a:solidFill>
              <a:srgbClr val="66FF99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/>
          <a:lstStyle/>
          <a:p>
            <a:pPr algn="r" eaLnBrk="0" hangingPunct="0">
              <a:defRPr/>
            </a:pPr>
            <a:endParaRPr lang="en-US" sz="1100">
              <a:solidFill>
                <a:srgbClr val="000000"/>
              </a:solidFill>
              <a:latin typeface="Arial"/>
              <a:ea typeface="Times New Roman" charset="0"/>
              <a:cs typeface="Arial"/>
            </a:endParaRPr>
          </a:p>
        </p:txBody>
      </p:sp>
      <p:sp>
        <p:nvSpPr>
          <p:cNvPr id="180232" name="Line 8"/>
          <p:cNvSpPr>
            <a:spLocks noChangeShapeType="1"/>
          </p:cNvSpPr>
          <p:nvPr/>
        </p:nvSpPr>
        <p:spPr bwMode="auto">
          <a:xfrm>
            <a:off x="2895600" y="2971800"/>
            <a:ext cx="5105400" cy="457200"/>
          </a:xfrm>
          <a:prstGeom prst="line">
            <a:avLst/>
          </a:prstGeom>
          <a:noFill/>
          <a:ln w="76200">
            <a:solidFill>
              <a:srgbClr val="66FF99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/>
          <a:lstStyle/>
          <a:p>
            <a:pPr algn="r" eaLnBrk="0" hangingPunct="0">
              <a:defRPr/>
            </a:pPr>
            <a:endParaRPr lang="en-US" sz="1100">
              <a:solidFill>
                <a:srgbClr val="000000"/>
              </a:solidFill>
              <a:latin typeface="Arial"/>
              <a:ea typeface="Times New Roman" charset="0"/>
              <a:cs typeface="Arial"/>
            </a:endParaRPr>
          </a:p>
        </p:txBody>
      </p:sp>
      <p:sp>
        <p:nvSpPr>
          <p:cNvPr id="180233" name="Line 9"/>
          <p:cNvSpPr>
            <a:spLocks noChangeShapeType="1"/>
          </p:cNvSpPr>
          <p:nvPr/>
        </p:nvSpPr>
        <p:spPr bwMode="auto">
          <a:xfrm>
            <a:off x="2819400" y="3657600"/>
            <a:ext cx="2514600" cy="2057400"/>
          </a:xfrm>
          <a:prstGeom prst="line">
            <a:avLst/>
          </a:prstGeom>
          <a:noFill/>
          <a:ln w="76200">
            <a:solidFill>
              <a:srgbClr val="66FF99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/>
          <a:lstStyle/>
          <a:p>
            <a:pPr algn="r" eaLnBrk="0" hangingPunct="0">
              <a:defRPr/>
            </a:pPr>
            <a:endParaRPr lang="en-US" sz="1100">
              <a:solidFill>
                <a:srgbClr val="000000"/>
              </a:solidFill>
              <a:latin typeface="Arial"/>
              <a:ea typeface="Times New Roman" charset="0"/>
              <a:cs typeface="Arial"/>
            </a:endParaRPr>
          </a:p>
        </p:txBody>
      </p:sp>
      <p:sp>
        <p:nvSpPr>
          <p:cNvPr id="180234" name="Line 10"/>
          <p:cNvSpPr>
            <a:spLocks noChangeShapeType="1"/>
          </p:cNvSpPr>
          <p:nvPr/>
        </p:nvSpPr>
        <p:spPr bwMode="auto">
          <a:xfrm>
            <a:off x="3200400" y="4876800"/>
            <a:ext cx="990600" cy="304800"/>
          </a:xfrm>
          <a:prstGeom prst="line">
            <a:avLst/>
          </a:prstGeom>
          <a:noFill/>
          <a:ln w="76200">
            <a:solidFill>
              <a:srgbClr val="66FF99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/>
          <a:lstStyle/>
          <a:p>
            <a:pPr algn="r" eaLnBrk="0" hangingPunct="0">
              <a:defRPr/>
            </a:pPr>
            <a:endParaRPr lang="en-US" sz="1100">
              <a:solidFill>
                <a:srgbClr val="000000"/>
              </a:solidFill>
              <a:latin typeface="Arial"/>
              <a:ea typeface="Times New Roman" charset="0"/>
              <a:cs typeface="Arial"/>
            </a:endParaRPr>
          </a:p>
        </p:txBody>
      </p:sp>
      <p:sp>
        <p:nvSpPr>
          <p:cNvPr id="318474" name="Text Box 11"/>
          <p:cNvSpPr txBox="1">
            <a:spLocks noChangeArrowheads="1"/>
          </p:cNvSpPr>
          <p:nvPr/>
        </p:nvSpPr>
        <p:spPr bwMode="auto">
          <a:xfrm>
            <a:off x="6400800" y="152400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latin typeface="Arial" charset="0"/>
                <a:cs typeface="Arial" charset="0"/>
              </a:rPr>
              <a:t>Leviticus 23</a:t>
            </a:r>
          </a:p>
        </p:txBody>
      </p:sp>
      <p:sp>
        <p:nvSpPr>
          <p:cNvPr id="180236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"/>
            <a:ext cx="4038600" cy="584200"/>
          </a:xfrm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u="sng">
                <a:solidFill>
                  <a:schemeClr val="bg1"/>
                </a:solidFill>
              </a:rPr>
              <a:t>The Seven Feasts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2971800" y="4343400"/>
            <a:ext cx="1752600" cy="1066800"/>
          </a:xfrm>
          <a:prstGeom prst="line">
            <a:avLst/>
          </a:prstGeom>
          <a:noFill/>
          <a:ln w="76200">
            <a:solidFill>
              <a:srgbClr val="66FF99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/>
          <a:lstStyle/>
          <a:p>
            <a:pPr algn="r" eaLnBrk="0" hangingPunct="0">
              <a:defRPr/>
            </a:pPr>
            <a:endParaRPr lang="en-US" sz="1100">
              <a:solidFill>
                <a:srgbClr val="000000"/>
              </a:solidFill>
              <a:latin typeface="Arial"/>
              <a:ea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4391813"/>
      </p:ext>
    </p:extLst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180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75"/>
                                        <p:tgtEl>
                                          <p:spTgt spid="180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125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75"/>
                                        <p:tgtEl>
                                          <p:spTgt spid="180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25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75"/>
                                        <p:tgtEl>
                                          <p:spTgt spid="180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75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75"/>
                                        <p:tgtEl>
                                          <p:spTgt spid="180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0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75"/>
                                        <p:tgtEl>
                                          <p:spTgt spid="180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75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75"/>
                                        <p:tgtEl>
                                          <p:spTgt spid="180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825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0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8" grpId="0" build="p" autoUpdateAnimBg="0"/>
    </p:bldLst>
  </p:timing>
</p:sld>
</file>

<file path=ppt/theme/theme1.xml><?xml version="1.0" encoding="utf-8"?>
<a:theme xmlns:a="http://schemas.openxmlformats.org/drawingml/2006/main" name="4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07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07" charset="-52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1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3886200" algn="l"/>
            <a:tab pos="4800600" algn="l"/>
            <a:tab pos="5600700" algn="l"/>
          </a:tabLst>
          <a:defRPr kumimoji="0" lang="en-US" sz="1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 Narrow" pitchFamily="-108" charset="0"/>
            <a:ea typeface="Times New Roman" pitchFamily="-108" charset="0"/>
            <a:cs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1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3886200" algn="l"/>
            <a:tab pos="4800600" algn="l"/>
            <a:tab pos="5600700" algn="l"/>
          </a:tabLst>
          <a:defRPr kumimoji="0" lang="en-US" sz="1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 Narrow" pitchFamily="-108" charset="0"/>
            <a:ea typeface="Times New Roman" pitchFamily="-108" charset="0"/>
            <a:cs typeface="Times New Roman" pitchFamily="-10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1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3886200" algn="l"/>
            <a:tab pos="4800600" algn="l"/>
            <a:tab pos="5600700" algn="l"/>
          </a:tabLst>
          <a:defRPr kumimoji="0" lang="en-US" sz="1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 Narrow" pitchFamily="-108" charset="0"/>
            <a:ea typeface="Times New Roman" pitchFamily="-108" charset="0"/>
            <a:cs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1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3886200" algn="l"/>
            <a:tab pos="4800600" algn="l"/>
            <a:tab pos="5600700" algn="l"/>
          </a:tabLst>
          <a:defRPr kumimoji="0" lang="en-US" sz="1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 Narrow" pitchFamily="-108" charset="0"/>
            <a:ea typeface="Times New Roman" pitchFamily="-108" charset="0"/>
            <a:cs typeface="Times New Roman" pitchFamily="-10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13340</TotalTime>
  <Words>487</Words>
  <Application>Microsoft Macintosh PowerPoint</Application>
  <PresentationFormat>On-screen Show (4:3)</PresentationFormat>
  <Paragraphs>207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49_Blank Presentation</vt:lpstr>
      <vt:lpstr>1_Balance</vt:lpstr>
      <vt:lpstr>5_Default Design</vt:lpstr>
      <vt:lpstr>1_Default Design</vt:lpstr>
      <vt:lpstr>Don’t Forget!</vt:lpstr>
      <vt:lpstr>Albert Einstein</vt:lpstr>
      <vt:lpstr>Absent-Minded Professors</vt:lpstr>
      <vt:lpstr>How can we remember God’s provisions with thankful hearts?</vt:lpstr>
      <vt:lpstr>I. Israel regularly remembered God’s provisions by rest and gathering together (Lev. 23) </vt:lpstr>
      <vt:lpstr>Don’t work</vt:lpstr>
      <vt:lpstr>Sabbath</vt:lpstr>
      <vt:lpstr>Weekly Sabbath</vt:lpstr>
      <vt:lpstr>The Seven Feasts</vt:lpstr>
      <vt:lpstr>Passover</vt:lpstr>
      <vt:lpstr>Unleavened Bread</vt:lpstr>
      <vt:lpstr>Firstfruits</vt:lpstr>
      <vt:lpstr>Pentecost</vt:lpstr>
      <vt:lpstr>Trumpets</vt:lpstr>
      <vt:lpstr>Atonement</vt:lpstr>
      <vt:lpstr>Tabernacles</vt:lpstr>
      <vt:lpstr>Jewish Woman Decorating Her Sukkah</vt:lpstr>
      <vt:lpstr>II. We should remember God’s provisions through times of corporate rest and celebration.</vt:lpstr>
      <vt:lpstr>Main Idea</vt:lpstr>
      <vt:lpstr>Black</vt:lpstr>
      <vt:lpstr>OT Sermons link at BibleStudyDownloads.org</vt:lpstr>
    </vt:vector>
  </TitlesOfParts>
  <Company>D &amp; M 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Ferbianto Halim</dc:creator>
  <cp:lastModifiedBy>Rick Griffith</cp:lastModifiedBy>
  <cp:revision>477</cp:revision>
  <dcterms:created xsi:type="dcterms:W3CDTF">2009-08-20T04:03:07Z</dcterms:created>
  <dcterms:modified xsi:type="dcterms:W3CDTF">2016-10-16T01:57:19Z</dcterms:modified>
</cp:coreProperties>
</file>